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 saveSubsetFonts="1">
  <p:sldMasterIdLst>
    <p:sldMasterId id="2147483664" r:id="rId1"/>
  </p:sldMasterIdLst>
  <p:notesMasterIdLst>
    <p:notesMasterId r:id="rId3"/>
  </p:notesMasterIdLst>
  <p:handoutMasterIdLst>
    <p:handoutMasterId r:id="rId4"/>
  </p:handoutMasterIdLst>
  <p:sldIdLst>
    <p:sldId id="256" r:id="rId2"/>
  </p:sldIdLst>
  <p:sldSz cx="9144000" cy="5143500" type="screen16x9"/>
  <p:notesSz cx="6797675" cy="9928225"/>
  <p:custDataLst>
    <p:tags r:id="rId5"/>
  </p:custDataLst>
  <p:defaultTextStyle>
    <a:defPPr>
      <a:defRPr lang="de-DE"/>
    </a:defPPr>
    <a:lvl1pPr algn="l" rtl="0" fontAlgn="base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defRPr b="1" kern="1200">
        <a:solidFill>
          <a:schemeClr val="tx1"/>
        </a:solidFill>
        <a:latin typeface="Arial" charset="0"/>
        <a:ea typeface="+mn-ea"/>
        <a:cs typeface="+mn-cs"/>
      </a:defRPr>
    </a:lvl1pPr>
    <a:lvl2pPr marL="342900" algn="l" rtl="0" fontAlgn="base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defRPr b="1" kern="1200">
        <a:solidFill>
          <a:schemeClr val="tx1"/>
        </a:solidFill>
        <a:latin typeface="Arial" charset="0"/>
        <a:ea typeface="+mn-ea"/>
        <a:cs typeface="+mn-cs"/>
      </a:defRPr>
    </a:lvl2pPr>
    <a:lvl3pPr marL="685800" algn="l" rtl="0" fontAlgn="base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defRPr b="1" kern="1200">
        <a:solidFill>
          <a:schemeClr val="tx1"/>
        </a:solidFill>
        <a:latin typeface="Arial" charset="0"/>
        <a:ea typeface="+mn-ea"/>
        <a:cs typeface="+mn-cs"/>
      </a:defRPr>
    </a:lvl3pPr>
    <a:lvl4pPr marL="1028700" algn="l" rtl="0" fontAlgn="base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defRPr b="1" kern="1200">
        <a:solidFill>
          <a:schemeClr val="tx1"/>
        </a:solidFill>
        <a:latin typeface="Arial" charset="0"/>
        <a:ea typeface="+mn-ea"/>
        <a:cs typeface="+mn-cs"/>
      </a:defRPr>
    </a:lvl4pPr>
    <a:lvl5pPr marL="1371600" algn="l" rtl="0" fontAlgn="base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defRPr b="1" kern="1200">
        <a:solidFill>
          <a:schemeClr val="tx1"/>
        </a:solidFill>
        <a:latin typeface="Arial" charset="0"/>
        <a:ea typeface="+mn-ea"/>
        <a:cs typeface="+mn-cs"/>
      </a:defRPr>
    </a:lvl5pPr>
    <a:lvl6pPr marL="1714500" algn="l" defTabSz="6858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6pPr>
    <a:lvl7pPr marL="2057400" algn="l" defTabSz="6858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7pPr>
    <a:lvl8pPr marL="2400300" algn="l" defTabSz="6858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8pPr>
    <a:lvl9pPr marL="2743200" algn="l" defTabSz="6858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735">
          <p15:clr>
            <a:srgbClr val="A4A3A4"/>
          </p15:clr>
        </p15:guide>
        <p15:guide id="2" orient="horz" pos="3094">
          <p15:clr>
            <a:srgbClr val="A4A3A4"/>
          </p15:clr>
        </p15:guide>
        <p15:guide id="3" orient="horz" pos="205">
          <p15:clr>
            <a:srgbClr val="A4A3A4"/>
          </p15:clr>
        </p15:guide>
        <p15:guide id="4" orient="horz" pos="2958">
          <p15:clr>
            <a:srgbClr val="A4A3A4"/>
          </p15:clr>
        </p15:guide>
        <p15:guide id="5" orient="horz" pos="2867">
          <p15:clr>
            <a:srgbClr val="A4A3A4"/>
          </p15:clr>
        </p15:guide>
        <p15:guide id="6" orient="horz" pos="1756">
          <p15:clr>
            <a:srgbClr val="A4A3A4"/>
          </p15:clr>
        </p15:guide>
        <p15:guide id="7" orient="horz" pos="940">
          <p15:clr>
            <a:srgbClr val="A4A3A4"/>
          </p15:clr>
        </p15:guide>
        <p15:guide id="8" orient="horz" pos="1847">
          <p15:clr>
            <a:srgbClr val="A4A3A4"/>
          </p15:clr>
        </p15:guide>
        <p15:guide id="9" orient="horz" pos="531">
          <p15:clr>
            <a:srgbClr val="A4A3A4"/>
          </p15:clr>
        </p15:guide>
        <p15:guide id="10" orient="horz" pos="894">
          <p15:clr>
            <a:srgbClr val="A4A3A4"/>
          </p15:clr>
        </p15:guide>
        <p15:guide id="11" orient="horz" pos="430">
          <p15:clr>
            <a:srgbClr val="A4A3A4"/>
          </p15:clr>
        </p15:guide>
        <p15:guide id="12" pos="5579">
          <p15:clr>
            <a:srgbClr val="A4A3A4"/>
          </p15:clr>
        </p15:guide>
        <p15:guide id="13" pos="3878">
          <p15:clr>
            <a:srgbClr val="A4A3A4"/>
          </p15:clr>
        </p15:guide>
        <p15:guide id="14" pos="272">
          <p15:clr>
            <a:srgbClr val="A4A3A4"/>
          </p15:clr>
        </p15:guide>
        <p15:guide id="15" pos="1973">
          <p15:clr>
            <a:srgbClr val="A4A3A4"/>
          </p15:clr>
        </p15:guide>
        <p15:guide id="16" pos="2064">
          <p15:clr>
            <a:srgbClr val="A4A3A4"/>
          </p15:clr>
        </p15:guide>
        <p15:guide id="17" pos="3787">
          <p15:clr>
            <a:srgbClr val="A4A3A4"/>
          </p15:clr>
        </p15:guide>
        <p15:guide id="18" pos="2971">
          <p15:clr>
            <a:srgbClr val="A4A3A4"/>
          </p15:clr>
        </p15:guide>
        <p15:guide id="19" pos="2880">
          <p15:clr>
            <a:srgbClr val="A4A3A4"/>
          </p15:clr>
        </p15:guide>
        <p15:guide id="20" pos="5148">
          <p15:clr>
            <a:srgbClr val="A4A3A4"/>
          </p15:clr>
        </p15:guide>
        <p15:guide id="21" pos="4944">
          <p15:clr>
            <a:srgbClr val="A4A3A4"/>
          </p15:clr>
        </p15:guide>
        <p15:guide id="22" pos="5670">
          <p15:clr>
            <a:srgbClr val="A4A3A4"/>
          </p15:clr>
        </p15:guide>
        <p15:guide id="23" pos="181">
          <p15:clr>
            <a:srgbClr val="A4A3A4"/>
          </p15:clr>
        </p15:guide>
        <p15:guide id="24" pos="9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00194C"/>
    <a:srgbClr val="FFFFFF"/>
    <a:srgbClr val="43165E"/>
    <a:srgbClr val="DED7D0"/>
    <a:srgbClr val="C4C0C8"/>
    <a:srgbClr val="A5927E"/>
    <a:srgbClr val="8A7968"/>
    <a:srgbClr val="7E29B3"/>
    <a:srgbClr val="EFEE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561" autoAdjust="0"/>
  </p:normalViewPr>
  <p:slideViewPr>
    <p:cSldViewPr showGuides="1">
      <p:cViewPr varScale="1">
        <p:scale>
          <a:sx n="62" d="100"/>
          <a:sy n="62" d="100"/>
        </p:scale>
        <p:origin x="90" y="684"/>
      </p:cViewPr>
      <p:guideLst>
        <p:guide orient="horz" pos="735"/>
        <p:guide orient="horz" pos="3094"/>
        <p:guide orient="horz" pos="205"/>
        <p:guide orient="horz" pos="2958"/>
        <p:guide orient="horz" pos="2867"/>
        <p:guide orient="horz" pos="1756"/>
        <p:guide orient="horz" pos="940"/>
        <p:guide orient="horz" pos="1847"/>
        <p:guide orient="horz" pos="531"/>
        <p:guide orient="horz" pos="894"/>
        <p:guide orient="horz" pos="430"/>
        <p:guide pos="5579"/>
        <p:guide pos="3878"/>
        <p:guide pos="272"/>
        <p:guide pos="1973"/>
        <p:guide pos="2064"/>
        <p:guide pos="3787"/>
        <p:guide pos="2971"/>
        <p:guide pos="2880"/>
        <p:guide pos="5148"/>
        <p:guide pos="4944"/>
        <p:guide pos="5670"/>
        <p:guide pos="181"/>
        <p:guide pos="90"/>
      </p:guideLst>
    </p:cSldViewPr>
  </p:slideViewPr>
  <p:outlineViewPr>
    <p:cViewPr>
      <p:scale>
        <a:sx n="100" d="100"/>
        <a:sy n="100" d="100"/>
      </p:scale>
      <p:origin x="0" y="8826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howGuides="1">
      <p:cViewPr varScale="1">
        <p:scale>
          <a:sx n="88" d="100"/>
          <a:sy n="88" d="100"/>
        </p:scale>
        <p:origin x="-2844" y="-114"/>
      </p:cViewPr>
      <p:guideLst>
        <p:guide orient="horz" pos="3127"/>
        <p:guide pos="2141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notesMaster" Target="notesMasters/notesMaster1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tags" Target="tags/tag1.xml"/><Relationship Id="rId4" Type="http://schemas.openxmlformats.org/officeDocument/2006/relationships/handoutMaster" Target="handoutMasters/handoutMaster1.xml"/><Relationship Id="rId9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Sheet1!$A$2:$A$47</c:f>
            </c:multiLvlStrRef>
          </c:cat>
          <c:val>
            <c:numRef>
              <c:f>Sheet1!$B$2:$B$47</c:f>
            </c:numRef>
          </c:val>
          <c:smooth val="0"/>
          <c:extLst>
            <c:ext xmlns:c16="http://schemas.microsoft.com/office/drawing/2014/chart" uri="{C3380CC4-5D6E-409C-BE32-E72D297353CC}">
              <c16:uniqueId val="{00000000-51E8-4331-98EE-0C4FCC80DFD2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Sheet1!$A$2:$A$47</c:f>
            </c:multiLvlStrRef>
          </c:cat>
          <c:val>
            <c:numRef>
              <c:f>Sheet1!$C$2:$C$47</c:f>
            </c:numRef>
          </c:val>
          <c:smooth val="0"/>
          <c:extLst>
            <c:ext xmlns:c16="http://schemas.microsoft.com/office/drawing/2014/chart" uri="{C3380CC4-5D6E-409C-BE32-E72D297353CC}">
              <c16:uniqueId val="{00000001-51E8-4331-98EE-0C4FCC80DFD2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Sheet1!$A$2:$A$47</c:f>
            </c:multiLvlStrRef>
          </c:cat>
          <c:val>
            <c:numRef>
              <c:f>Sheet1!$D$2:$D$47</c:f>
            </c:numRef>
          </c:val>
          <c:smooth val="0"/>
          <c:extLst>
            <c:ext xmlns:c16="http://schemas.microsoft.com/office/drawing/2014/chart" uri="{C3380CC4-5D6E-409C-BE32-E72D297353CC}">
              <c16:uniqueId val="{00000002-51E8-4331-98EE-0C4FCC80DFD2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Sheet1!$A$2:$A$47</c:f>
            </c:multiLvlStrRef>
          </c:cat>
          <c:val>
            <c:numRef>
              <c:f>Sheet1!$E$2:$E$47</c:f>
            </c:numRef>
          </c:val>
          <c:smooth val="0"/>
          <c:extLst>
            <c:ext xmlns:c16="http://schemas.microsoft.com/office/drawing/2014/chart" uri="{C3380CC4-5D6E-409C-BE32-E72D297353CC}">
              <c16:uniqueId val="{00000003-51E8-4331-98EE-0C4FCC80DFD2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Sheet1!$A$2:$A$47</c:f>
            </c:multiLvlStrRef>
          </c:cat>
          <c:val>
            <c:numRef>
              <c:f>Sheet1!$F$2:$F$47</c:f>
            </c:numRef>
          </c:val>
          <c:smooth val="0"/>
          <c:extLst>
            <c:ext xmlns:c16="http://schemas.microsoft.com/office/drawing/2014/chart" uri="{C3380CC4-5D6E-409C-BE32-E72D297353CC}">
              <c16:uniqueId val="{00000004-51E8-4331-98EE-0C4FCC80DFD2}"/>
            </c:ext>
          </c:extLst>
        </c:ser>
        <c:ser>
          <c:idx val="5"/>
          <c:order val="5"/>
          <c:tx>
            <c:strRef>
              <c:f>Sheet1!$G$1</c:f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Sheet1!$A$2:$A$47</c:f>
            </c:multiLvlStrRef>
          </c:cat>
          <c:val>
            <c:numRef>
              <c:f>Sheet1!$G$2:$G$47</c:f>
            </c:numRef>
          </c:val>
          <c:smooth val="0"/>
          <c:extLst>
            <c:ext xmlns:c16="http://schemas.microsoft.com/office/drawing/2014/chart" uri="{C3380CC4-5D6E-409C-BE32-E72D297353CC}">
              <c16:uniqueId val="{00000005-51E8-4331-98EE-0C4FCC80DFD2}"/>
            </c:ext>
          </c:extLst>
        </c:ser>
        <c:ser>
          <c:idx val="6"/>
          <c:order val="6"/>
          <c:tx>
            <c:strRef>
              <c:f>Sheet1!$H$1</c:f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Sheet1!$A$2:$A$47</c:f>
            </c:multiLvlStrRef>
          </c:cat>
          <c:val>
            <c:numRef>
              <c:f>Sheet1!$H$2:$H$47</c:f>
            </c:numRef>
          </c:val>
          <c:smooth val="0"/>
          <c:extLst>
            <c:ext xmlns:c16="http://schemas.microsoft.com/office/drawing/2014/chart" uri="{C3380CC4-5D6E-409C-BE32-E72D297353CC}">
              <c16:uniqueId val="{00000006-51E8-4331-98EE-0C4FCC80DFD2}"/>
            </c:ext>
          </c:extLst>
        </c:ser>
        <c:ser>
          <c:idx val="7"/>
          <c:order val="7"/>
          <c:tx>
            <c:strRef>
              <c:f>Sheet1!$I$1</c:f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Sheet1!$A$2:$A$47</c:f>
            </c:multiLvlStrRef>
          </c:cat>
          <c:val>
            <c:numRef>
              <c:f>Sheet1!$I$2:$I$47</c:f>
            </c:numRef>
          </c:val>
          <c:smooth val="0"/>
          <c:extLst>
            <c:ext xmlns:c16="http://schemas.microsoft.com/office/drawing/2014/chart" uri="{C3380CC4-5D6E-409C-BE32-E72D297353CC}">
              <c16:uniqueId val="{00000007-51E8-4331-98EE-0C4FCC80DFD2}"/>
            </c:ext>
          </c:extLst>
        </c:ser>
        <c:ser>
          <c:idx val="8"/>
          <c:order val="8"/>
          <c:tx>
            <c:strRef>
              <c:f>Sheet1!$J$1</c:f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Sheet1!$A$2:$A$47</c:f>
            </c:multiLvlStrRef>
          </c:cat>
          <c:val>
            <c:numRef>
              <c:f>Sheet1!$J$2:$J$47</c:f>
            </c:numRef>
          </c:val>
          <c:smooth val="0"/>
          <c:extLst>
            <c:ext xmlns:c16="http://schemas.microsoft.com/office/drawing/2014/chart" uri="{C3380CC4-5D6E-409C-BE32-E72D297353CC}">
              <c16:uniqueId val="{00000008-51E8-4331-98EE-0C4FCC80DFD2}"/>
            </c:ext>
          </c:extLst>
        </c:ser>
        <c:ser>
          <c:idx val="9"/>
          <c:order val="9"/>
          <c:tx>
            <c:strRef>
              <c:f>Sheet1!$K$1</c:f>
            </c:strRef>
          </c:tx>
          <c:spPr>
            <a:ln w="28575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Sheet1!$A$2:$A$47</c:f>
            </c:multiLvlStrRef>
          </c:cat>
          <c:val>
            <c:numRef>
              <c:f>Sheet1!$K$2:$K$47</c:f>
            </c:numRef>
          </c:val>
          <c:smooth val="0"/>
          <c:extLst>
            <c:ext xmlns:c16="http://schemas.microsoft.com/office/drawing/2014/chart" uri="{C3380CC4-5D6E-409C-BE32-E72D297353CC}">
              <c16:uniqueId val="{00000009-51E8-4331-98EE-0C4FCC80DFD2}"/>
            </c:ext>
          </c:extLst>
        </c:ser>
        <c:ser>
          <c:idx val="10"/>
          <c:order val="10"/>
          <c:tx>
            <c:strRef>
              <c:f>Sheet1!$L$1</c:f>
            </c:strRef>
          </c:tx>
          <c:spPr>
            <a:ln w="28575" cap="rnd">
              <a:solidFill>
                <a:schemeClr val="accent5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Sheet1!$A$2:$A$47</c:f>
            </c:multiLvlStrRef>
          </c:cat>
          <c:val>
            <c:numRef>
              <c:f>Sheet1!$L$2:$L$47</c:f>
            </c:numRef>
          </c:val>
          <c:smooth val="0"/>
          <c:extLst>
            <c:ext xmlns:c16="http://schemas.microsoft.com/office/drawing/2014/chart" uri="{C3380CC4-5D6E-409C-BE32-E72D297353CC}">
              <c16:uniqueId val="{0000000A-51E8-4331-98EE-0C4FCC80DFD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4024552"/>
        <c:axId val="284025208"/>
      </c:lineChart>
      <c:catAx>
        <c:axId val="2840245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025208"/>
        <c:crosses val="autoZero"/>
        <c:auto val="1"/>
        <c:lblAlgn val="ctr"/>
        <c:lblOffset val="100"/>
        <c:noMultiLvlLbl val="0"/>
      </c:catAx>
      <c:valAx>
        <c:axId val="2840252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0245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4813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t" anchorCtr="0" compatLnSpc="1">
            <a:prstTxWarp prst="textNoShape">
              <a:avLst/>
            </a:prstTxWarp>
          </a:bodyPr>
          <a:lstStyle>
            <a:lvl1pPr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2863" y="0"/>
            <a:ext cx="2944812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t" anchorCtr="0" compatLnSpc="1">
            <a:prstTxWarp prst="textNoShape">
              <a:avLst/>
            </a:prstTxWarp>
          </a:bodyPr>
          <a:lstStyle>
            <a:lvl1pPr algn="r"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765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31338"/>
            <a:ext cx="2944813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b" anchorCtr="0" compatLnSpc="1">
            <a:prstTxWarp prst="textNoShape">
              <a:avLst/>
            </a:prstTxWarp>
          </a:bodyPr>
          <a:lstStyle>
            <a:lvl1pPr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765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2863" y="9431338"/>
            <a:ext cx="2944812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b" anchorCtr="0" compatLnSpc="1">
            <a:prstTxWarp prst="textNoShape">
              <a:avLst/>
            </a:prstTxWarp>
          </a:bodyPr>
          <a:lstStyle>
            <a:lvl1pPr algn="r"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fld id="{03C8B9C9-32F5-48E3-8BAF-0B84AF5991C1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8322615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4813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t" anchorCtr="0" compatLnSpc="1">
            <a:prstTxWarp prst="textNoShape">
              <a:avLst/>
            </a:prstTxWarp>
          </a:bodyPr>
          <a:lstStyle>
            <a:lvl1pPr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2863" y="0"/>
            <a:ext cx="2944812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t" anchorCtr="0" compatLnSpc="1">
            <a:prstTxWarp prst="textNoShape">
              <a:avLst/>
            </a:prstTxWarp>
          </a:bodyPr>
          <a:lstStyle>
            <a:lvl1pPr algn="r"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458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8425" y="744538"/>
            <a:ext cx="6557963" cy="36893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300038" y="4716463"/>
            <a:ext cx="6197600" cy="446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noProof="0"/>
              <a:t>Klicken Sie, um die Formate des Vorlagentextes zu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31338"/>
            <a:ext cx="2944813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b" anchorCtr="0" compatLnSpc="1">
            <a:prstTxWarp prst="textNoShape">
              <a:avLst/>
            </a:prstTxWarp>
          </a:bodyPr>
          <a:lstStyle>
            <a:lvl1pPr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2863" y="9431338"/>
            <a:ext cx="2944812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b" anchorCtr="0" compatLnSpc="1">
            <a:prstTxWarp prst="textNoShape">
              <a:avLst/>
            </a:prstTxWarp>
          </a:bodyPr>
          <a:lstStyle>
            <a:lvl1pPr algn="r"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fld id="{9CFF70E8-81DE-4DB9-8D54-C3A69B805424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0286506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900" b="1" kern="1200">
        <a:solidFill>
          <a:schemeClr val="tx1"/>
        </a:solidFill>
        <a:latin typeface="Arial" charset="0"/>
        <a:ea typeface="+mn-ea"/>
        <a:cs typeface="+mn-cs"/>
      </a:defRPr>
    </a:lvl1pPr>
    <a:lvl2pPr marL="139304" indent="-138113" algn="l" rtl="0" eaLnBrk="0" fontAlgn="base" hangingPunct="0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buChar char="n"/>
      <a:defRPr sz="900" kern="1200">
        <a:solidFill>
          <a:schemeClr val="tx1"/>
        </a:solidFill>
        <a:latin typeface="Arial" charset="0"/>
        <a:ea typeface="+mn-ea"/>
        <a:cs typeface="+mn-cs"/>
      </a:defRPr>
    </a:lvl2pPr>
    <a:lvl3pPr marL="260747" indent="-120254" algn="l" rtl="0" eaLnBrk="0" fontAlgn="base" hangingPunct="0">
      <a:spcBef>
        <a:spcPct val="30000"/>
      </a:spcBef>
      <a:spcAft>
        <a:spcPct val="0"/>
      </a:spcAft>
      <a:buClr>
        <a:schemeClr val="tx2"/>
      </a:buClr>
      <a:buSzPct val="90000"/>
      <a:buFont typeface="Wingdings" pitchFamily="2" charset="2"/>
      <a:buChar char="n"/>
      <a:defRPr sz="800" kern="1200">
        <a:solidFill>
          <a:schemeClr val="tx1"/>
        </a:solidFill>
        <a:latin typeface="Arial" charset="0"/>
        <a:ea typeface="+mn-ea"/>
        <a:cs typeface="+mn-cs"/>
      </a:defRPr>
    </a:lvl3pPr>
    <a:lvl4pPr marL="384572" indent="-122635" algn="l" rtl="0" eaLnBrk="0" fontAlgn="base" hangingPunct="0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buChar char="n"/>
      <a:defRPr sz="800" kern="1200">
        <a:solidFill>
          <a:schemeClr val="tx1"/>
        </a:solidFill>
        <a:latin typeface="Arial" charset="0"/>
        <a:ea typeface="+mn-ea"/>
        <a:cs typeface="+mn-cs"/>
      </a:defRPr>
    </a:lvl4pPr>
    <a:lvl5pPr marL="473869" indent="-88106" algn="l" rtl="0" eaLnBrk="0" fontAlgn="base" hangingPunct="0">
      <a:spcBef>
        <a:spcPct val="30000"/>
      </a:spcBef>
      <a:spcAft>
        <a:spcPct val="0"/>
      </a:spcAft>
      <a:buClr>
        <a:schemeClr val="tx2"/>
      </a:buClr>
      <a:buSzPct val="90000"/>
      <a:buFont typeface="Wingdings" pitchFamily="2" charset="2"/>
      <a:buChar char="n"/>
      <a:defRPr sz="800" kern="1200">
        <a:solidFill>
          <a:schemeClr val="tx1"/>
        </a:solidFill>
        <a:latin typeface="Arial" charset="0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emf"/><Relationship Id="rId3" Type="http://schemas.openxmlformats.org/officeDocument/2006/relationships/tags" Target="../tags/tag10.xml"/><Relationship Id="rId7" Type="http://schemas.openxmlformats.org/officeDocument/2006/relationships/oleObject" Target="../embeddings/oleObject2.bin"/><Relationship Id="rId2" Type="http://schemas.openxmlformats.org/officeDocument/2006/relationships/tags" Target="../tags/tag9.xml"/><Relationship Id="rId1" Type="http://schemas.openxmlformats.org/officeDocument/2006/relationships/vmlDrawing" Target="../drawings/vmlDrawing2.v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2.xml"/><Relationship Id="rId10" Type="http://schemas.openxmlformats.org/officeDocument/2006/relationships/image" Target="../media/image4.png"/><Relationship Id="rId4" Type="http://schemas.openxmlformats.org/officeDocument/2006/relationships/tags" Target="../tags/tag11.xml"/><Relationship Id="rId9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quintlyDec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Objekt 10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12" name="think-cell Slide" r:id="rId7" imgW="270" imgH="270" progId="TCLayout.ActiveDocument.1">
                  <p:embed/>
                </p:oleObj>
              </mc:Choice>
              <mc:Fallback>
                <p:oleObj name="think-cell Slide" r:id="rId7" imgW="270" imgH="270" progId="TCLayout.ActiveDocument.1">
                  <p:embed/>
                  <p:pic>
                    <p:nvPicPr>
                      <p:cNvPr id="0" name="Picture 2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9" descr="RTLi-Logo-RGB_0400"/>
          <p:cNvPicPr>
            <a:picLocks noChangeArrowheads="1"/>
          </p:cNvPicPr>
          <p:nvPr userDrawn="1">
            <p:custDataLst>
              <p:tags r:id="rId3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7755824" y="419101"/>
            <a:ext cx="1025128" cy="782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4371" name="dashboardName"/>
          <p:cNvSpPr>
            <a:spLocks noGrp="1" noChangeArrowheads="1"/>
          </p:cNvSpPr>
          <p:nvPr>
            <p:ph type="ctrTitle" hasCustomPrompt="1"/>
            <p:custDataLst>
              <p:tags r:id="rId4"/>
            </p:custDataLst>
          </p:nvPr>
        </p:nvSpPr>
        <p:spPr>
          <a:xfrm>
            <a:off x="431800" y="1743075"/>
            <a:ext cx="8353425" cy="504825"/>
          </a:xfrm>
        </p:spPr>
        <p:txBody>
          <a:bodyPr lIns="0" tIns="0" rIns="0" bIns="0" anchor="t">
            <a:noAutofit/>
          </a:bodyPr>
          <a:lstStyle>
            <a:lvl1pPr marL="0" marR="0" indent="0">
              <a:lnSpc>
                <a:spcPts val="2100"/>
              </a:lnSpc>
              <a:defRPr sz="2000">
                <a:solidFill>
                  <a:srgbClr val="001D31"/>
                </a:solidFill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14372" name="clientName"/>
          <p:cNvSpPr>
            <a:spLocks noGrp="1" noChangeArrowheads="1"/>
          </p:cNvSpPr>
          <p:nvPr>
            <p:ph type="subTitle" idx="1" hasCustomPrompt="1"/>
            <p:custDataLst>
              <p:tags r:id="rId5"/>
            </p:custDataLst>
          </p:nvPr>
        </p:nvSpPr>
        <p:spPr>
          <a:xfrm>
            <a:off x="431801" y="2319337"/>
            <a:ext cx="8353424" cy="504826"/>
          </a:xfrm>
        </p:spPr>
        <p:txBody>
          <a:bodyPr wrap="square" lIns="0" tIns="0" rIns="0" bIns="0">
            <a:noAutofit/>
          </a:bodyPr>
          <a:lstStyle>
            <a:lvl1pPr marL="0" marR="0" indent="0">
              <a:defRPr sz="1200">
                <a:solidFill>
                  <a:srgbClr val="43165E"/>
                </a:solidFill>
              </a:defRPr>
            </a:lvl1pPr>
          </a:lstStyle>
          <a:p>
            <a:r>
              <a:rPr lang="de-DE" dirty="0" err="1"/>
              <a:t>clientName</a:t>
            </a:r>
            <a:endParaRPr lang="de-DE" dirty="0"/>
          </a:p>
        </p:txBody>
      </p:sp>
      <p:pic>
        <p:nvPicPr>
          <p:cNvPr id="7" name="Picture 2" descr="C:\Aktuell\RTL Interactive\2012-04-27 RTL-Interactive Master 2012\Pixelband für 16-9\pixelband16_9.png"/>
          <p:cNvPicPr>
            <a:picLocks noChangeAspect="1" noChangeArrowheads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2984" y="3757088"/>
            <a:ext cx="5172241" cy="975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110192"/>
            <a:ext cx="8229600" cy="3513786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11" name="metricName"/>
          <p:cNvSpPr>
            <a:spLocks noGrp="1"/>
          </p:cNvSpPr>
          <p:nvPr>
            <p:ph type="title" hasCustomPrompt="1"/>
          </p:nvPr>
        </p:nvSpPr>
        <p:spPr>
          <a:xfrm>
            <a:off x="431801" y="323849"/>
            <a:ext cx="4968291" cy="519113"/>
          </a:xfrm>
          <a:ln>
            <a:noFill/>
          </a:ln>
        </p:spPr>
        <p:txBody>
          <a:bodyPr/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3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5508104" y="320892"/>
            <a:ext cx="2304256" cy="522665"/>
          </a:xfrm>
        </p:spPr>
        <p:txBody>
          <a:bodyPr bIns="115200" anchor="b">
            <a:noAutofit/>
          </a:bodyPr>
          <a:lstStyle>
            <a:lvl1pPr marL="0" indent="0" algn="r">
              <a:spcBef>
                <a:spcPts val="0"/>
              </a:spcBef>
              <a:buNone/>
              <a:defRPr sz="1350">
                <a:solidFill>
                  <a:srgbClr val="43165E"/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3439590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101436"/>
            <a:ext cx="8229600" cy="3527714"/>
          </a:xfrm>
        </p:spPr>
        <p:txBody>
          <a:bodyPr/>
          <a:lstStyle/>
          <a:p>
            <a:r>
              <a:rPr lang="en-US"/>
              <a:t>Click icon to add table</a:t>
            </a:r>
            <a:endParaRPr lang="de-DE" dirty="0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31801" y="323849"/>
            <a:ext cx="4968291" cy="519113"/>
          </a:xfrm>
          <a:ln>
            <a:noFill/>
          </a:ln>
        </p:spPr>
        <p:txBody>
          <a:bodyPr/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5508104" y="320892"/>
            <a:ext cx="2304256" cy="522665"/>
          </a:xfrm>
        </p:spPr>
        <p:txBody>
          <a:bodyPr bIns="115200" anchor="b">
            <a:noAutofit/>
          </a:bodyPr>
          <a:lstStyle>
            <a:lvl1pPr marL="0" indent="0" algn="r">
              <a:spcBef>
                <a:spcPts val="0"/>
              </a:spcBef>
              <a:buNone/>
              <a:defRPr sz="1350">
                <a:solidFill>
                  <a:srgbClr val="43165E"/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8174617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ags" Target="../tags/tag4.xml"/><Relationship Id="rId13" Type="http://schemas.openxmlformats.org/officeDocument/2006/relationships/oleObject" Target="../embeddings/oleObject1.bin"/><Relationship Id="rId3" Type="http://schemas.openxmlformats.org/officeDocument/2006/relationships/slideLayout" Target="../slideLayouts/slideLayout3.xml"/><Relationship Id="rId7" Type="http://schemas.openxmlformats.org/officeDocument/2006/relationships/tags" Target="../tags/tag3.xml"/><Relationship Id="rId12" Type="http://schemas.openxmlformats.org/officeDocument/2006/relationships/tags" Target="../tags/tag8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ags" Target="../tags/tag2.xml"/><Relationship Id="rId11" Type="http://schemas.openxmlformats.org/officeDocument/2006/relationships/tags" Target="../tags/tag7.xml"/><Relationship Id="rId5" Type="http://schemas.openxmlformats.org/officeDocument/2006/relationships/vmlDrawing" Target="../drawings/vmlDrawing1.vml"/><Relationship Id="rId15" Type="http://schemas.openxmlformats.org/officeDocument/2006/relationships/image" Target="../media/image2.png"/><Relationship Id="rId10" Type="http://schemas.openxmlformats.org/officeDocument/2006/relationships/tags" Target="../tags/tag6.xml"/><Relationship Id="rId4" Type="http://schemas.openxmlformats.org/officeDocument/2006/relationships/theme" Target="../theme/theme1.xml"/><Relationship Id="rId9" Type="http://schemas.openxmlformats.org/officeDocument/2006/relationships/tags" Target="../tags/tag5.xml"/><Relationship Id="rId14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kt 8" hidden="1"/>
          <p:cNvGraphicFramePr>
            <a:graphicFrameLocks noChangeAspect="1"/>
          </p:cNvGraphicFramePr>
          <p:nvPr>
            <p:custDataLst>
              <p:tags r:id="rId6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10" name="think-cell Slide" r:id="rId13" imgW="270" imgH="270" progId="TCLayout.ActiveDocument.1">
                  <p:embed/>
                </p:oleObj>
              </mc:Choice>
              <mc:Fallback>
                <p:oleObj name="think-cell Slide" r:id="rId13" imgW="270" imgH="270" progId="TCLayout.ActiveDocument.1">
                  <p:embed/>
                  <p:pic>
                    <p:nvPicPr>
                      <p:cNvPr id="0" name="Picture 2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098" name="Rectangle 2"/>
          <p:cNvSpPr>
            <a:spLocks noGrp="1" noChangeArrowheads="1"/>
          </p:cNvSpPr>
          <p:nvPr>
            <p:ph type="title"/>
            <p:custDataLst>
              <p:tags r:id="rId7"/>
            </p:custDataLst>
          </p:nvPr>
        </p:nvSpPr>
        <p:spPr bwMode="gray">
          <a:xfrm>
            <a:off x="431801" y="323849"/>
            <a:ext cx="7416799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11520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100" name="Rectangle 7"/>
          <p:cNvSpPr>
            <a:spLocks noGrp="1" noChangeArrowheads="1"/>
          </p:cNvSpPr>
          <p:nvPr>
            <p:ph type="body" idx="1"/>
            <p:custDataLst>
              <p:tags r:id="rId8"/>
            </p:custDataLst>
          </p:nvPr>
        </p:nvSpPr>
        <p:spPr bwMode="gray">
          <a:xfrm>
            <a:off x="431801" y="1166813"/>
            <a:ext cx="8424862" cy="3384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  <a:p>
            <a:pPr lvl="5"/>
            <a:r>
              <a:rPr lang="de-DE"/>
              <a:t>Sechste Ebene</a:t>
            </a:r>
          </a:p>
          <a:p>
            <a:pPr lvl="6"/>
            <a:r>
              <a:rPr lang="en-US"/>
              <a:t>Siebte Ebene</a:t>
            </a:r>
          </a:p>
          <a:p>
            <a:pPr lvl="7"/>
            <a:r>
              <a:rPr lang="en-US"/>
              <a:t>Achte Ebene</a:t>
            </a:r>
          </a:p>
          <a:p>
            <a:pPr lvl="8"/>
            <a:r>
              <a:rPr lang="en-US"/>
              <a:t>Neunte Ebene</a:t>
            </a:r>
            <a:endParaRPr lang="de-DE"/>
          </a:p>
        </p:txBody>
      </p:sp>
      <p:sp>
        <p:nvSpPr>
          <p:cNvPr id="313352" name="Rectangle 8"/>
          <p:cNvSpPr>
            <a:spLocks noGrp="1" noChangeArrowheads="1"/>
          </p:cNvSpPr>
          <p:nvPr>
            <p:ph type="ftr" sz="quarter" idx="3"/>
            <p:custDataLst>
              <p:tags r:id="rId9"/>
            </p:custDataLst>
          </p:nvPr>
        </p:nvSpPr>
        <p:spPr bwMode="gray">
          <a:xfrm>
            <a:off x="431800" y="4695825"/>
            <a:ext cx="7740650" cy="447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115200" rIns="0" bIns="0" numCol="1" anchor="t" anchorCtr="0" compatLnSpc="1">
            <a:prstTxWarp prst="textNoShape">
              <a:avLst/>
            </a:prstTxWarp>
          </a:bodyPr>
          <a:lstStyle>
            <a:lvl1pPr indent="0">
              <a:spcBef>
                <a:spcPct val="0"/>
              </a:spcBef>
              <a:buClr>
                <a:srgbClr val="000000"/>
              </a:buClr>
              <a:buSzPct val="100000"/>
              <a:buFontTx/>
              <a:buNone/>
              <a:defRPr sz="800"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de-DE" dirty="0"/>
          </a:p>
        </p:txBody>
      </p:sp>
      <p:pic>
        <p:nvPicPr>
          <p:cNvPr id="4104" name="Picture 15" descr="RTLi-Logo-RGB_0400"/>
          <p:cNvPicPr>
            <a:picLocks noChangeAspect="1" noChangeArrowheads="1"/>
          </p:cNvPicPr>
          <p:nvPr>
            <p:custDataLst>
              <p:tags r:id="rId10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8171216" y="323850"/>
            <a:ext cx="691200" cy="5244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3356" name="Rectangle 12"/>
          <p:cNvSpPr>
            <a:spLocks noChangeArrowheads="1"/>
          </p:cNvSpPr>
          <p:nvPr>
            <p:custDataLst>
              <p:tags r:id="rId11"/>
            </p:custDataLst>
          </p:nvPr>
        </p:nvSpPr>
        <p:spPr bwMode="black">
          <a:xfrm>
            <a:off x="285886" y="4695825"/>
            <a:ext cx="8568000" cy="28800"/>
          </a:xfrm>
          <a:prstGeom prst="rect">
            <a:avLst/>
          </a:prstGeom>
          <a:solidFill>
            <a:schemeClr val="accent3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ctr">
            <a:noAutofit/>
          </a:bodyPr>
          <a:lstStyle/>
          <a:p>
            <a:pPr>
              <a:defRPr/>
            </a:pPr>
            <a:endParaRPr lang="de-DE"/>
          </a:p>
        </p:txBody>
      </p:sp>
      <p:sp>
        <p:nvSpPr>
          <p:cNvPr id="313357" name="Rectangle 13"/>
          <p:cNvSpPr>
            <a:spLocks noChangeArrowheads="1"/>
          </p:cNvSpPr>
          <p:nvPr>
            <p:custDataLst>
              <p:tags r:id="rId12"/>
            </p:custDataLst>
          </p:nvPr>
        </p:nvSpPr>
        <p:spPr bwMode="black">
          <a:xfrm>
            <a:off x="285886" y="814163"/>
            <a:ext cx="7560000" cy="28800"/>
          </a:xfrm>
          <a:prstGeom prst="rect">
            <a:avLst/>
          </a:prstGeom>
          <a:solidFill>
            <a:schemeClr val="accent1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>
            <a:noAutofit/>
          </a:bodyPr>
          <a:lstStyle/>
          <a:p>
            <a:pPr>
              <a:defRPr/>
            </a:pPr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</p:sldLayoutIdLst>
  <p:hf hdr="0" dt="0"/>
  <p:txStyles>
    <p:titleStyle>
      <a:lvl1pPr marL="0" marR="0" indent="0" algn="l" rtl="0" eaLnBrk="1" fontAlgn="base" hangingPunct="1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2pPr>
      <a:lvl3pPr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3pPr>
      <a:lvl4pPr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4pPr>
      <a:lvl5pPr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5pPr>
      <a:lvl6pPr marL="342900"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6pPr>
      <a:lvl7pPr marL="685800"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7pPr>
      <a:lvl8pPr marL="1028700"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8pPr>
      <a:lvl9pPr marL="1371600"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9pPr>
    </p:titleStyle>
    <p:bodyStyle>
      <a:lvl1pPr marL="0" marR="0" indent="0" algn="l" rtl="0" eaLnBrk="1" fontAlgn="base" hangingPunct="1">
        <a:spcBef>
          <a:spcPct val="30000"/>
        </a:spcBef>
        <a:spcAft>
          <a:spcPct val="0"/>
        </a:spcAft>
        <a:buClr>
          <a:srgbClr val="205F8E"/>
        </a:buClr>
        <a:buSzPct val="70000"/>
        <a:buFont typeface="Wingdings" pitchFamily="2" charset="2"/>
        <a:defRPr sz="1400" b="1">
          <a:solidFill>
            <a:schemeClr val="accent1"/>
          </a:solidFill>
          <a:latin typeface="+mn-lt"/>
          <a:ea typeface="+mn-ea"/>
          <a:cs typeface="+mn-cs"/>
        </a:defRPr>
      </a:lvl1pPr>
      <a:lvl2pPr marL="177800" marR="0" indent="-177800" algn="l" rtl="0" eaLnBrk="1" fontAlgn="base" hangingPunct="1">
        <a:spcBef>
          <a:spcPts val="500"/>
        </a:spcBef>
        <a:spcAft>
          <a:spcPct val="0"/>
        </a:spcAft>
        <a:buClr>
          <a:schemeClr val="accent1"/>
        </a:buClr>
        <a:buSzPct val="80000"/>
        <a:buFont typeface="Wingdings" pitchFamily="2" charset="2"/>
        <a:buChar char="n"/>
        <a:defRPr sz="1400">
          <a:solidFill>
            <a:schemeClr val="tx1"/>
          </a:solidFill>
          <a:latin typeface="+mn-lt"/>
        </a:defRPr>
      </a:lvl2pPr>
      <a:lvl3pPr marL="360363" marR="0" indent="-182563" algn="l" rtl="0" eaLnBrk="1" fontAlgn="base" hangingPunct="1">
        <a:spcBef>
          <a:spcPts val="500"/>
        </a:spcBef>
        <a:spcAft>
          <a:spcPct val="0"/>
        </a:spcAft>
        <a:buClr>
          <a:schemeClr val="accent3"/>
        </a:buClr>
        <a:buSzPct val="80000"/>
        <a:buFont typeface="Wingdings" pitchFamily="2" charset="2"/>
        <a:buChar char="n"/>
        <a:defRPr sz="1400">
          <a:solidFill>
            <a:schemeClr val="tx1"/>
          </a:solidFill>
          <a:latin typeface="+mn-lt"/>
        </a:defRPr>
      </a:lvl3pPr>
      <a:lvl4pPr marL="538163" marR="0" indent="-177800" algn="l" rtl="0" eaLnBrk="1" fontAlgn="base" hangingPunct="1">
        <a:spcBef>
          <a:spcPts val="400"/>
        </a:spcBef>
        <a:spcAft>
          <a:spcPct val="0"/>
        </a:spcAft>
        <a:buClr>
          <a:schemeClr val="accent1"/>
        </a:buClr>
        <a:buSzPct val="80000"/>
        <a:buFont typeface="Wingdings" pitchFamily="2" charset="2"/>
        <a:buChar char="n"/>
        <a:defRPr sz="1200">
          <a:solidFill>
            <a:schemeClr val="tx1"/>
          </a:solidFill>
          <a:latin typeface="+mn-lt"/>
        </a:defRPr>
      </a:lvl4pPr>
      <a:lvl5pPr marL="715963" marR="0" indent="-177800" algn="l" rtl="0" eaLnBrk="1" fontAlgn="base" hangingPunct="1">
        <a:spcBef>
          <a:spcPts val="400"/>
        </a:spcBef>
        <a:spcAft>
          <a:spcPct val="0"/>
        </a:spcAft>
        <a:buClr>
          <a:schemeClr val="accent3"/>
        </a:buClr>
        <a:buSzPct val="80000"/>
        <a:buFont typeface="Wingdings" pitchFamily="2" charset="2"/>
        <a:buChar char="n"/>
        <a:defRPr sz="1200">
          <a:solidFill>
            <a:schemeClr val="tx1"/>
          </a:solidFill>
          <a:latin typeface="+mn-lt"/>
        </a:defRPr>
      </a:lvl5pPr>
      <a:lvl6pPr marL="860425" indent="-144463" algn="l" rtl="0" eaLnBrk="1" fontAlgn="base" hangingPunct="1">
        <a:spcBef>
          <a:spcPts val="300"/>
        </a:spcBef>
        <a:spcAft>
          <a:spcPct val="0"/>
        </a:spcAft>
        <a:buClr>
          <a:schemeClr val="accent1"/>
        </a:buClr>
        <a:buSzPct val="80000"/>
        <a:buFont typeface="Wingdings" pitchFamily="2" charset="2"/>
        <a:buChar char="n"/>
        <a:defRPr sz="1000">
          <a:solidFill>
            <a:schemeClr val="tx1"/>
          </a:solidFill>
          <a:latin typeface="+mn-lt"/>
        </a:defRPr>
      </a:lvl6pPr>
      <a:lvl7pPr marL="1004888" indent="-136525" algn="l" rtl="0" eaLnBrk="1" fontAlgn="base" hangingPunct="1">
        <a:spcBef>
          <a:spcPts val="300"/>
        </a:spcBef>
        <a:spcAft>
          <a:spcPct val="0"/>
        </a:spcAft>
        <a:buClr>
          <a:schemeClr val="accent3"/>
        </a:buClr>
        <a:buSzPct val="80000"/>
        <a:buFont typeface="Wingdings" pitchFamily="2" charset="2"/>
        <a:buChar char="n"/>
        <a:defRPr sz="1000">
          <a:solidFill>
            <a:schemeClr val="tx1"/>
          </a:solidFill>
          <a:latin typeface="+mn-lt"/>
        </a:defRPr>
      </a:lvl7pPr>
      <a:lvl8pPr marL="1130300" indent="-115888" algn="l" rtl="0" eaLnBrk="1" fontAlgn="base" hangingPunct="1">
        <a:spcBef>
          <a:spcPts val="200"/>
        </a:spcBef>
        <a:spcAft>
          <a:spcPct val="0"/>
        </a:spcAft>
        <a:buClr>
          <a:schemeClr val="accent1"/>
        </a:buClr>
        <a:buSzPct val="80000"/>
        <a:buFont typeface="Wingdings" pitchFamily="2" charset="2"/>
        <a:buChar char="n"/>
        <a:defRPr sz="800">
          <a:solidFill>
            <a:schemeClr val="tx1"/>
          </a:solidFill>
          <a:latin typeface="+mn-lt"/>
        </a:defRPr>
      </a:lvl8pPr>
      <a:lvl9pPr marL="1249363" indent="-115888" algn="l" rtl="0" eaLnBrk="1" fontAlgn="base" hangingPunct="1">
        <a:spcBef>
          <a:spcPts val="200"/>
        </a:spcBef>
        <a:spcAft>
          <a:spcPct val="0"/>
        </a:spcAft>
        <a:buClr>
          <a:schemeClr val="accent3"/>
        </a:buClr>
        <a:buSzPct val="80000"/>
        <a:buFont typeface="Wingdings" pitchFamily="2" charset="2"/>
        <a:buChar char="n"/>
        <a:defRPr sz="8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70021196-1458-41C4-BC75-932DEE9B3E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E6419DF-F83D-4388-A996-D546781602C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9178442"/>
              </p:ext>
            </p:extLst>
          </p:nvPr>
        </p:nvGraphicFramePr>
        <p:xfrm>
          <a:off x="457200" y="1109663"/>
          <a:ext cx="8229600" cy="35147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BEE2792A-0E25-4139-ADA1-FF80FA021A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4291C44-09BA-43E8-AE7E-6AB86396A83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16.10.2017 - 30.11.2017</a:t>
            </a:r>
          </a:p>
        </p:txBody>
      </p:sp>
    </p:spTree>
    <p:extLst>
      <p:ext uri="{BB962C8B-B14F-4D97-AF65-F5344CB8AC3E}">
        <p14:creationId xmlns:p14="http://schemas.microsoft.com/office/powerpoint/2010/main" val="2769934417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IZELISTINDEX" val="2"/>
  <p:tag name="SAFEMARGIN" val="0"/>
  <p:tag name="VERTICALOFFSET" val="0"/>
  <p:tag name="HORIZONTALOFFSET" val="0"/>
  <p:tag name="CUSTOMNAME" val="%f_Resized"/>
  <p:tag name="NAMEOPTION" val="RESIZED_LAST"/>
  <p:tag name="THINKCELLUNDODONOTDELETE" val="68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111 Bildposition"/>
  <p:tag name="THINKCELLSHAPEDONOTDELETE" val="pPd3OkDxCEUWzyOqlAWRsmA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b65VrRDoUmR6lF2OCkzwA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111 Bildposition"/>
  <p:tag name="THINKCELLSHAPEDONOTDELETE" val="plfVxaBwOpUiynP6tH9nu5w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86gn8E.CkUaMrzij2Wgicg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oAF332ZB8UGpQMePqdQUag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QGfrbLVg0m.YVQjyb.Kbw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pP99k4sEHEuWKUnbPZNiFg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cw92ev_2yUOiWFIMzVv._A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ofVH4QlhEmMxYiHKdeMwA"/>
</p:tagLst>
</file>

<file path=ppt/theme/theme1.xml><?xml version="1.0" encoding="utf-8"?>
<a:theme xmlns:a="http://schemas.openxmlformats.org/drawingml/2006/main" name="Default">
  <a:themeElements>
    <a:clrScheme name="Benutzerdefiniert 1">
      <a:dk1>
        <a:srgbClr val="001D31"/>
      </a:dk1>
      <a:lt1>
        <a:srgbClr val="FFFFFF"/>
      </a:lt1>
      <a:dk2>
        <a:srgbClr val="001D31"/>
      </a:dk2>
      <a:lt2>
        <a:srgbClr val="999999"/>
      </a:lt2>
      <a:accent1>
        <a:srgbClr val="43165E"/>
      </a:accent1>
      <a:accent2>
        <a:srgbClr val="DA9348"/>
      </a:accent2>
      <a:accent3>
        <a:srgbClr val="A5927E"/>
      </a:accent3>
      <a:accent4>
        <a:srgbClr val="666666"/>
      </a:accent4>
      <a:accent5>
        <a:srgbClr val="004A7D"/>
      </a:accent5>
      <a:accent6>
        <a:srgbClr val="D6D6D6"/>
      </a:accent6>
      <a:hlink>
        <a:srgbClr val="0000FF"/>
      </a:hlink>
      <a:folHlink>
        <a:srgbClr val="666666"/>
      </a:folHlink>
    </a:clrScheme>
    <a:fontScheme name="RTLin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ltGray">
        <a:solidFill>
          <a:schemeClr val="accent1"/>
        </a:solidFill>
        <a:ln w="12700" algn="ctr">
          <a:noFill/>
          <a:miter lim="800000"/>
          <a:headEnd/>
          <a:tailEnd/>
        </a:ln>
      </a:spPr>
      <a:bodyPr wrap="none" lIns="72000" tIns="36000" rIns="72000" bIns="36000" anchor="ctr"/>
      <a:lstStyle>
        <a:defPPr marL="269875" indent="-269875" eaLnBrk="0" hangingPunct="0">
          <a:spcBef>
            <a:spcPct val="20000"/>
          </a:spcBef>
          <a:buClr>
            <a:schemeClr val="bg1"/>
          </a:buClr>
          <a:buSzTx/>
          <a:buFont typeface="Wingdings" pitchFamily="2" charset="2"/>
          <a:buChar char="n"/>
          <a:defRPr sz="1400" smtClean="0">
            <a:solidFill>
              <a:schemeClr val="bg1"/>
            </a:solidFill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72000" tIns="36000" rIns="72000" bIns="3600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30000"/>
          </a:spcBef>
          <a:spcAft>
            <a:spcPct val="0"/>
          </a:spcAft>
          <a:buClr>
            <a:schemeClr val="accent1"/>
          </a:buClr>
          <a:buSzPct val="90000"/>
          <a:buFont typeface="Wingdings" pitchFamily="2" charset="2"/>
          <a:buNone/>
          <a:tabLst/>
          <a:defRPr kumimoji="0" lang="de-DE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  <a:txDef>
      <a:spPr>
        <a:solidFill>
          <a:schemeClr val="bg1"/>
        </a:solidFill>
        <a:ln w="12700" algn="ctr">
          <a:solidFill>
            <a:schemeClr val="tx1"/>
          </a:solidFill>
          <a:miter lim="800000"/>
          <a:headEnd/>
          <a:tailEnd/>
        </a:ln>
      </a:spPr>
      <a:bodyPr wrap="none" lIns="72000" tIns="72000" rIns="72000" bIns="36000"/>
      <a:lstStyle>
        <a:defPPr marL="265113" indent="-265113" eaLnBrk="0" hangingPunct="0">
          <a:spcBef>
            <a:spcPts val="500"/>
          </a:spcBef>
          <a:buFont typeface="Wingdings" pitchFamily="2" charset="2"/>
          <a:buChar char="n"/>
          <a:defRPr sz="1400" smtClean="0"/>
        </a:defPPr>
      </a:lstStyle>
    </a:txDef>
  </a:objectDefaults>
  <a:extraClrSchemeLst>
    <a:extraClrScheme>
      <a:clrScheme name="RTLint2012">
        <a:dk1>
          <a:srgbClr val="001D31"/>
        </a:dk1>
        <a:lt1>
          <a:srgbClr val="FFFFFF"/>
        </a:lt1>
        <a:dk2>
          <a:srgbClr val="001D31"/>
        </a:dk2>
        <a:lt2>
          <a:srgbClr val="999999"/>
        </a:lt2>
        <a:accent1>
          <a:srgbClr val="43165E"/>
        </a:accent1>
        <a:accent2>
          <a:srgbClr val="DA9348"/>
        </a:accent2>
        <a:accent3>
          <a:srgbClr val="A5927E"/>
        </a:accent3>
        <a:accent4>
          <a:srgbClr val="666666"/>
        </a:accent4>
        <a:accent5>
          <a:srgbClr val="004A7D"/>
        </a:accent5>
        <a:accent6>
          <a:srgbClr val="D6D6D6"/>
        </a:accent6>
        <a:hlink>
          <a:srgbClr val="0000FF"/>
        </a:hlink>
        <a:folHlink>
          <a:srgbClr val="66666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A5927E"/>
      </a:dk2>
      <a:lt2>
        <a:srgbClr val="3B4859"/>
      </a:lt2>
      <a:accent1>
        <a:srgbClr val="43165E"/>
      </a:accent1>
      <a:accent2>
        <a:srgbClr val="62208A"/>
      </a:accent2>
      <a:accent3>
        <a:srgbClr val="FFFFFF"/>
      </a:accent3>
      <a:accent4>
        <a:srgbClr val="000000"/>
      </a:accent4>
      <a:accent5>
        <a:srgbClr val="B0ABB6"/>
      </a:accent5>
      <a:accent6>
        <a:srgbClr val="581C7D"/>
      </a:accent6>
      <a:hlink>
        <a:srgbClr val="7E29B3"/>
      </a:hlink>
      <a:folHlink>
        <a:srgbClr val="001D31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A5927E"/>
      </a:dk2>
      <a:lt2>
        <a:srgbClr val="3B4859"/>
      </a:lt2>
      <a:accent1>
        <a:srgbClr val="43165E"/>
      </a:accent1>
      <a:accent2>
        <a:srgbClr val="62208A"/>
      </a:accent2>
      <a:accent3>
        <a:srgbClr val="FFFFFF"/>
      </a:accent3>
      <a:accent4>
        <a:srgbClr val="000000"/>
      </a:accent4>
      <a:accent5>
        <a:srgbClr val="B0ABB6"/>
      </a:accent5>
      <a:accent6>
        <a:srgbClr val="581C7D"/>
      </a:accent6>
      <a:hlink>
        <a:srgbClr val="7E29B3"/>
      </a:hlink>
      <a:folHlink>
        <a:srgbClr val="001D31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20171213_092051</Template>
  <TotalTime>0</TotalTime>
  <Words>6</Words>
  <Application>Microsoft Office PowerPoint</Application>
  <PresentationFormat>On-screen Show (16:9)</PresentationFormat>
  <Paragraphs>2</Paragraphs>
  <Slides>1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Wingdings</vt:lpstr>
      <vt:lpstr>Default</vt:lpstr>
      <vt:lpstr>think-cell Slide</vt:lpstr>
      <vt:lpstr>Facebook Interaction Rate</vt:lpstr>
    </vt:vector>
  </TitlesOfParts>
  <Manager>Katrin Möhrer</Manager>
  <Company>RTL interactive GmbH</Company>
  <LinksUpToDate>false</LinksUpToDate>
  <SharedDoc>false</SharedDoc>
  <HyperlinkBase>www.RTLinteractive.de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</dc:title>
  <dc:subject>Ratio 16 to 9</dc:subject>
  <dc:creator>Administrator</dc:creator>
  <cp:keywords>Powerpoint Templates</cp:keywords>
  <dc:description>© Copyright
RTL interactive GmbH
Picassoplatz 1
D-50679 Köln
Germany</dc:description>
  <cp:lastModifiedBy>Administrator</cp:lastModifiedBy>
  <cp:revision>1</cp:revision>
  <cp:lastPrinted>2004-08-25T13:10:08Z</cp:lastPrinted>
  <dcterms:created xsi:type="dcterms:W3CDTF">2017-12-13T09:21:16Z</dcterms:created>
  <dcterms:modified xsi:type="dcterms:W3CDTF">2017-12-13T09:21:18Z</dcterms:modified>
  <cp:category>Office 2010 Template</cp:category>
  <cp:contentStatus>September 2012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alette">
    <vt:lpwstr>RTL</vt:lpwstr>
  </property>
  <property fmtid="{D5CDD505-2E9C-101B-9397-08002B2CF9AE}" pid="3" name="Slidemaker">
    <vt:lpwstr>Karl Heinz Bock</vt:lpwstr>
  </property>
</Properties>
</file>