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5"/>
  </p:notesMasterIdLst>
  <p:handoutMasterIdLst>
    <p:handoutMasterId r:id="rId6"/>
  </p:handoutMasterIdLst>
  <p:sldIdLst>
    <p:sldId id="257" r:id="rId2"/>
    <p:sldId id="258" r:id="rId3"/>
    <p:sldId id="259" r:id="rId4"/>
  </p:sldIdLst>
  <p:sldSz cx="9144000" cy="5143500" type="screen16x9"/>
  <p:notesSz cx="6797675" cy="9928225"/>
  <p:custDataLst>
    <p:tags r:id="rId7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61" autoAdjust="0"/>
  </p:normalViewPr>
  <p:slideViewPr>
    <p:cSldViewPr showGuides="1">
      <p:cViewPr varScale="1">
        <p:scale>
          <a:sx n="62" d="100"/>
          <a:sy n="62" d="100"/>
        </p:scale>
        <p:origin x="90" y="690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B5BEFB6-968E-4978-9388-73DFCB22A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403DB14-0F63-447E-85CD-466DF743B7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0340959"/>
              </p:ext>
            </p:extLst>
          </p:nvPr>
        </p:nvGraphicFramePr>
        <p:xfrm>
          <a:off x="457200" y="1101725"/>
          <a:ext cx="8188452" cy="314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582094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439912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68164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0369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0278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82111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062550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968058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77654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6764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620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alleswaszaehlt (Alles was zählt)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804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rtlde (RTL Deutschland)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847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dsds (Der offizielle DSDS-Account)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390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ntv_nachrichten (ntv Nachrichten)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07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rtlaktuell (RTL Aktuell)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129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punkt12 (Punkt 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739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gutenmorgendeutschland (Guten Morgen Deutschland)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0825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0348840-3F7B-45B7-9F64-62A1852C8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- 1 of 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548186-B71E-4F2C-A064-06A648373A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29.10.2017 - 05.11.2017</a:t>
            </a:r>
          </a:p>
        </p:txBody>
      </p:sp>
    </p:spTree>
    <p:extLst>
      <p:ext uri="{BB962C8B-B14F-4D97-AF65-F5344CB8AC3E}">
        <p14:creationId xmlns:p14="http://schemas.microsoft.com/office/powerpoint/2010/main" val="2989892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4FDB704-EFFD-4FDF-8A47-C91D77016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8976CF0-8C69-41EA-AD8F-DB46698415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20477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5239577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246727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5612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0174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9780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71520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206265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437040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46857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3186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909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vipde (VIP.de)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ninja_warrior_germany (Ninja Warrior Germany)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78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tvnow.de (TV NOW)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40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frauenzimmer_de (Redaktion Frauenzimmer)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22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unteruns (Unter uns)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3.8110%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394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rtl_formel1 (Offizieller Account F1 bei RTL)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3.1541%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824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letsdance (letsdance)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47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rtlliving (RTL Living)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4.8835%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87733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0AD910D-B40A-44E7-BFBD-5C52241BF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- 2 of 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CE71C4-F65A-41B9-B623-1624B8B753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29.10.2017 - 05.11.2017</a:t>
            </a:r>
          </a:p>
        </p:txBody>
      </p:sp>
    </p:spTree>
    <p:extLst>
      <p:ext uri="{BB962C8B-B14F-4D97-AF65-F5344CB8AC3E}">
        <p14:creationId xmlns:p14="http://schemas.microsoft.com/office/powerpoint/2010/main" val="3866996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2A1907-1EFD-409B-BDC7-A2539AC9B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486AE98-B943-4711-AFBB-7866A2CFFB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756862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995475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8080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98523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9052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5294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36284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834380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138873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02599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7099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067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vox_prominent (Vox Prominent!)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853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vox (VOX Fernsehen)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6.7133%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235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rtl_exclusiv (RTL Exclusiv)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92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rtl2news (RTL II News)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545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watchbox_de (WATCHBOX)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4.5766%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802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mediengruppe_rtl (Mediengruppe RTL)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9.8462%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310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blogwalk (Dein digitales Fashionmagazin)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73870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4785319-CD2E-4E71-9433-A9B38F597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- 3 of 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CCFB69-BF8A-444B-A33C-5B637B12A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29.10.2017 - 05.11.2017</a:t>
            </a:r>
          </a:p>
        </p:txBody>
      </p:sp>
    </p:spTree>
    <p:extLst>
      <p:ext uri="{BB962C8B-B14F-4D97-AF65-F5344CB8AC3E}">
        <p14:creationId xmlns:p14="http://schemas.microsoft.com/office/powerpoint/2010/main" val="5441869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20171106_100955</Template>
  <TotalTime>1</TotalTime>
  <Words>432</Words>
  <Application>Microsoft Office PowerPoint</Application>
  <PresentationFormat>On-screen Show (16:9)</PresentationFormat>
  <Paragraphs>256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Wingdings</vt:lpstr>
      <vt:lpstr>Arial</vt:lpstr>
      <vt:lpstr>Default</vt:lpstr>
      <vt:lpstr>think-cell Slide</vt:lpstr>
      <vt:lpstr>Instagram Key Metrics Table - 1 of 3</vt:lpstr>
      <vt:lpstr>Instagram Key Metrics Table - 2 of 3</vt:lpstr>
      <vt:lpstr>Instagram Key Metrics Table - 3 of 3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- 1 of 3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2017-11-06T10:11:08Z</dcterms:created>
  <dcterms:modified xsi:type="dcterms:W3CDTF">2017-11-06T10:13:07Z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