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9" r:id="rId4"/>
  </p:sldIdLst>
  <p:sldSz cx="9144000" cy="5143500" type="screen16x9"/>
  <p:notesSz cx="6797675" cy="9928225"/>
  <p:custDataLst>
    <p:tags r:id="rId7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90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7CB0C6-E92E-4190-850C-EA31541CB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A64F7DC-1166-491F-A97C-D7DFE310A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699002"/>
              </p:ext>
            </p:extLst>
          </p:nvPr>
        </p:nvGraphicFramePr>
        <p:xfrm>
          <a:off x="457200" y="1101725"/>
          <a:ext cx="8188452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65430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862298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2129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143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50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0421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282205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13698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569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90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43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alleswaszaehlt (Alles was zählt)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8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rtlde (RTL Deutschland)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45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(Der offizielle DSDS-Account)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2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ntv_nachrichten (ntv Nachrichten)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9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rtlaktuell (RTL Aktuell)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49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punkt12 (Punkt 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gutenmorgendeutschland (Guten Morgen Deutschland)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3540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89BE8D8-8EE4-426F-BF0F-3076E231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- 1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4F46B0-0C1A-45F4-B0FA-6A741BDF2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219745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0A3ED2-47CC-4A4B-BFDA-3C56279C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A4C68B4-D4EF-4FE8-9362-90D353D2A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28795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19604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55740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1552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19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2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7465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1370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00540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8043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201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21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vipde (VIP.de)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0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ninja_warrior_germany (Ninja Warrior Germany)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1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tvnow.de (TV NOW)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3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frauenzimmer_de (Redaktion Frauenzimmer)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13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unteruns (Unter uns)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9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rtl_formel1 (Offizieller Account F1 bei RTL)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letsdance (letsdance)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2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rtlliving (RTL Living)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6861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6AF32EE-D0E0-4779-8075-C7C5794DB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- 2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F30AC-784F-4870-823D-63F48A450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169641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8651B1-5DD7-49B1-8DE8-F741EE501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E21019A-A46E-435E-AECF-4C4ABAC158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77040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91424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57662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0489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04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626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9753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08410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38588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7458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69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5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vox_prominent (Vox Prominent!)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3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(VOX Fernsehen)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2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rtl_exclusiv (RTL Exclusiv)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1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rtl2news (RTL II News)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3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watchbox_de (WATCHBOX)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80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mediengruppe_rtl (Mediengruppe RTL)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9.8462%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89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blogwalk (Dein digitales Fashionmagazin)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668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CCEC1B2-37A0-49BE-84E4-11070003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- 3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E16D64-87C4-43D9-B831-C6C8CAB86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89797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20171106_100829</Template>
  <TotalTime>1</TotalTime>
  <Words>432</Words>
  <Application>Microsoft Office PowerPoint</Application>
  <PresentationFormat>On-screen Show (16:9)</PresentationFormat>
  <Paragraphs>256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Wingdings</vt:lpstr>
      <vt:lpstr>Default</vt:lpstr>
      <vt:lpstr>think-cell Slide</vt:lpstr>
      <vt:lpstr>Instagram Key Metrics Table - 1 of 3</vt:lpstr>
      <vt:lpstr>Instagram Key Metrics Table - 2 of 3</vt:lpstr>
      <vt:lpstr>Instagram Key Metrics Table - 3 of 3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- 1 of 3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2017-11-06T10:08:29Z</dcterms:created>
  <dcterms:modified xsi:type="dcterms:W3CDTF">2017-11-06T10:10:27Z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