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01.03.2026</c:v>
                </c:pt>
                <c:pt idx="1">
                  <c:v>02.03.2026</c:v>
                </c:pt>
                <c:pt idx="2">
                  <c:v>03.03.2026</c:v>
                </c:pt>
                <c:pt idx="3">
                  <c:v>04.03.2026</c:v>
                </c:pt>
                <c:pt idx="4">
                  <c:v>05.03.2026</c:v>
                </c:pt>
                <c:pt idx="5">
                  <c:v>06.03.2026</c:v>
                </c:pt>
                <c:pt idx="6">
                  <c:v>07.03.2026</c:v>
                </c:pt>
                <c:pt idx="7">
                  <c:v>08.03.2026</c:v>
                </c:pt>
                <c:pt idx="8">
                  <c:v>09.03.2026</c:v>
                </c:pt>
                <c:pt idx="9">
                  <c:v>10.03.2026</c:v>
                </c:pt>
                <c:pt idx="10">
                  <c:v>11.03.2026</c:v>
                </c:pt>
                <c:pt idx="11">
                  <c:v>12.03.2026</c:v>
                </c:pt>
                <c:pt idx="12">
                  <c:v>13.03.2026</c:v>
                </c:pt>
                <c:pt idx="13">
                  <c:v>14.03.2026</c:v>
                </c:pt>
                <c:pt idx="14">
                  <c:v>15.03.2026</c:v>
                </c:pt>
                <c:pt idx="15">
                  <c:v>16.03.2026</c:v>
                </c:pt>
                <c:pt idx="16">
                  <c:v>17.03.2026</c:v>
                </c:pt>
                <c:pt idx="17">
                  <c:v>18.03.2026</c:v>
                </c:pt>
                <c:pt idx="18">
                  <c:v>19.03.2026</c:v>
                </c:pt>
                <c:pt idx="19">
                  <c:v>20.03.2026</c:v>
                </c:pt>
                <c:pt idx="20">
                  <c:v>21.03.2026</c:v>
                </c:pt>
                <c:pt idx="21">
                  <c:v>22.03.2026</c:v>
                </c:pt>
                <c:pt idx="22">
                  <c:v>23.03.2026</c:v>
                </c:pt>
                <c:pt idx="23">
                  <c:v>24.03.2026</c:v>
                </c:pt>
                <c:pt idx="24">
                  <c:v>25.03.2026</c:v>
                </c:pt>
                <c:pt idx="25">
                  <c:v>26.03.2026</c:v>
                </c:pt>
                <c:pt idx="26">
                  <c:v>27.03.2026</c:v>
                </c:pt>
                <c:pt idx="27">
                  <c:v>28.03.2026</c:v>
                </c:pt>
                <c:pt idx="28">
                  <c:v>29.03.2026</c:v>
                </c:pt>
                <c:pt idx="29">
                  <c:v>30.03.2026</c:v>
                </c:pt>
                <c:pt idx="30">
                  <c:v>31.03.2026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1529444</c:v>
                </c:pt>
                <c:pt idx="1">
                  <c:v>1529743</c:v>
                </c:pt>
                <c:pt idx="2">
                  <c:v>1530036</c:v>
                </c:pt>
                <c:pt idx="3">
                  <c:v>1530325</c:v>
                </c:pt>
                <c:pt idx="4">
                  <c:v>1530590</c:v>
                </c:pt>
                <c:pt idx="5">
                  <c:v>1530865</c:v>
                </c:pt>
                <c:pt idx="6">
                  <c:v>1531163</c:v>
                </c:pt>
                <c:pt idx="7">
                  <c:v>1531450</c:v>
                </c:pt>
                <c:pt idx="8">
                  <c:v>1531836</c:v>
                </c:pt>
                <c:pt idx="9">
                  <c:v>1532114</c:v>
                </c:pt>
                <c:pt idx="10">
                  <c:v>1532392</c:v>
                </c:pt>
                <c:pt idx="11">
                  <c:v>1532623</c:v>
                </c:pt>
                <c:pt idx="12">
                  <c:v>1532887</c:v>
                </c:pt>
                <c:pt idx="13">
                  <c:v>1533243</c:v>
                </c:pt>
                <c:pt idx="14">
                  <c:v>1533553</c:v>
                </c:pt>
                <c:pt idx="15">
                  <c:v>1533660</c:v>
                </c:pt>
                <c:pt idx="16">
                  <c:v>1533875</c:v>
                </c:pt>
                <c:pt idx="17">
                  <c:v>1534149</c:v>
                </c:pt>
                <c:pt idx="18">
                  <c:v>1534401</c:v>
                </c:pt>
                <c:pt idx="19">
                  <c:v>1534732</c:v>
                </c:pt>
                <c:pt idx="20">
                  <c:v>1535080</c:v>
                </c:pt>
                <c:pt idx="21">
                  <c:v>1535443</c:v>
                </c:pt>
                <c:pt idx="22">
                  <c:v>1535655</c:v>
                </c:pt>
                <c:pt idx="23">
                  <c:v>1535948</c:v>
                </c:pt>
                <c:pt idx="24">
                  <c:v>1536334</c:v>
                </c:pt>
                <c:pt idx="25">
                  <c:v>1536632</c:v>
                </c:pt>
                <c:pt idx="26">
                  <c:v>1536903</c:v>
                </c:pt>
                <c:pt idx="27">
                  <c:v>1537188</c:v>
                </c:pt>
                <c:pt idx="28">
                  <c:v>1537531</c:v>
                </c:pt>
                <c:pt idx="29">
                  <c:v>1537738</c:v>
                </c:pt>
                <c:pt idx="30">
                  <c:v>1538067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8A-4380-962D-1BC0B933CB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01.03.2026</c:v>
                </c:pt>
                <c:pt idx="1">
                  <c:v>02.03.2026</c:v>
                </c:pt>
                <c:pt idx="2">
                  <c:v>03.03.2026</c:v>
                </c:pt>
                <c:pt idx="3">
                  <c:v>04.03.2026</c:v>
                </c:pt>
                <c:pt idx="4">
                  <c:v>05.03.2026</c:v>
                </c:pt>
                <c:pt idx="5">
                  <c:v>06.03.2026</c:v>
                </c:pt>
                <c:pt idx="6">
                  <c:v>07.03.2026</c:v>
                </c:pt>
                <c:pt idx="7">
                  <c:v>08.03.2026</c:v>
                </c:pt>
                <c:pt idx="8">
                  <c:v>09.03.2026</c:v>
                </c:pt>
                <c:pt idx="9">
                  <c:v>10.03.2026</c:v>
                </c:pt>
                <c:pt idx="10">
                  <c:v>11.03.2026</c:v>
                </c:pt>
                <c:pt idx="11">
                  <c:v>12.03.2026</c:v>
                </c:pt>
                <c:pt idx="12">
                  <c:v>13.03.2026</c:v>
                </c:pt>
                <c:pt idx="13">
                  <c:v>14.03.2026</c:v>
                </c:pt>
                <c:pt idx="14">
                  <c:v>15.03.2026</c:v>
                </c:pt>
                <c:pt idx="15">
                  <c:v>16.03.2026</c:v>
                </c:pt>
                <c:pt idx="16">
                  <c:v>17.03.2026</c:v>
                </c:pt>
                <c:pt idx="17">
                  <c:v>18.03.2026</c:v>
                </c:pt>
                <c:pt idx="18">
                  <c:v>19.03.2026</c:v>
                </c:pt>
                <c:pt idx="19">
                  <c:v>20.03.2026</c:v>
                </c:pt>
                <c:pt idx="20">
                  <c:v>21.03.2026</c:v>
                </c:pt>
                <c:pt idx="21">
                  <c:v>22.03.2026</c:v>
                </c:pt>
                <c:pt idx="22">
                  <c:v>23.03.2026</c:v>
                </c:pt>
                <c:pt idx="23">
                  <c:v>24.03.2026</c:v>
                </c:pt>
                <c:pt idx="24">
                  <c:v>25.03.2026</c:v>
                </c:pt>
                <c:pt idx="25">
                  <c:v>26.03.2026</c:v>
                </c:pt>
                <c:pt idx="26">
                  <c:v>27.03.2026</c:v>
                </c:pt>
                <c:pt idx="27">
                  <c:v>28.03.2026</c:v>
                </c:pt>
                <c:pt idx="28">
                  <c:v>29.03.2026</c:v>
                </c:pt>
                <c:pt idx="29">
                  <c:v>30.03.2026</c:v>
                </c:pt>
                <c:pt idx="30">
                  <c:v>31.03.2026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2034636</c:v>
                </c:pt>
                <c:pt idx="1">
                  <c:v>2035834</c:v>
                </c:pt>
                <c:pt idx="2">
                  <c:v>2036817</c:v>
                </c:pt>
                <c:pt idx="3">
                  <c:v>2037867</c:v>
                </c:pt>
                <c:pt idx="4">
                  <c:v>2038953</c:v>
                </c:pt>
                <c:pt idx="5">
                  <c:v>2039790</c:v>
                </c:pt>
                <c:pt idx="6">
                  <c:v>2040410</c:v>
                </c:pt>
                <c:pt idx="7">
                  <c:v>2041196</c:v>
                </c:pt>
                <c:pt idx="8">
                  <c:v>2042297</c:v>
                </c:pt>
                <c:pt idx="9">
                  <c:v>2043143</c:v>
                </c:pt>
                <c:pt idx="10">
                  <c:v>2043886</c:v>
                </c:pt>
                <c:pt idx="11">
                  <c:v>2044563</c:v>
                </c:pt>
                <c:pt idx="12">
                  <c:v>2045121</c:v>
                </c:pt>
                <c:pt idx="13">
                  <c:v>2045612</c:v>
                </c:pt>
                <c:pt idx="14">
                  <c:v>2046177</c:v>
                </c:pt>
                <c:pt idx="15">
                  <c:v>2046527</c:v>
                </c:pt>
                <c:pt idx="16">
                  <c:v>2047180</c:v>
                </c:pt>
                <c:pt idx="17">
                  <c:v>2048032</c:v>
                </c:pt>
                <c:pt idx="18">
                  <c:v>2048676</c:v>
                </c:pt>
                <c:pt idx="19">
                  <c:v>2049242</c:v>
                </c:pt>
                <c:pt idx="20">
                  <c:v>2049998</c:v>
                </c:pt>
                <c:pt idx="21">
                  <c:v>2050912</c:v>
                </c:pt>
                <c:pt idx="22">
                  <c:v>2051594</c:v>
                </c:pt>
                <c:pt idx="23">
                  <c:v>2052315</c:v>
                </c:pt>
                <c:pt idx="24">
                  <c:v>2053014</c:v>
                </c:pt>
                <c:pt idx="25">
                  <c:v>2054007</c:v>
                </c:pt>
                <c:pt idx="26">
                  <c:v>2054618</c:v>
                </c:pt>
                <c:pt idx="27">
                  <c:v>2055248</c:v>
                </c:pt>
                <c:pt idx="28">
                  <c:v>2055887</c:v>
                </c:pt>
                <c:pt idx="29">
                  <c:v>2056484</c:v>
                </c:pt>
                <c:pt idx="30">
                  <c:v>2057074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8A-4380-962D-1BC0B933CB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01.03.2026</c:v>
                </c:pt>
                <c:pt idx="1">
                  <c:v>02.03.2026</c:v>
                </c:pt>
                <c:pt idx="2">
                  <c:v>03.03.2026</c:v>
                </c:pt>
                <c:pt idx="3">
                  <c:v>04.03.2026</c:v>
                </c:pt>
                <c:pt idx="4">
                  <c:v>05.03.2026</c:v>
                </c:pt>
                <c:pt idx="5">
                  <c:v>06.03.2026</c:v>
                </c:pt>
                <c:pt idx="6">
                  <c:v>07.03.2026</c:v>
                </c:pt>
                <c:pt idx="7">
                  <c:v>08.03.2026</c:v>
                </c:pt>
                <c:pt idx="8">
                  <c:v>09.03.2026</c:v>
                </c:pt>
                <c:pt idx="9">
                  <c:v>10.03.2026</c:v>
                </c:pt>
                <c:pt idx="10">
                  <c:v>11.03.2026</c:v>
                </c:pt>
                <c:pt idx="11">
                  <c:v>12.03.2026</c:v>
                </c:pt>
                <c:pt idx="12">
                  <c:v>13.03.2026</c:v>
                </c:pt>
                <c:pt idx="13">
                  <c:v>14.03.2026</c:v>
                </c:pt>
                <c:pt idx="14">
                  <c:v>15.03.2026</c:v>
                </c:pt>
                <c:pt idx="15">
                  <c:v>16.03.2026</c:v>
                </c:pt>
                <c:pt idx="16">
                  <c:v>17.03.2026</c:v>
                </c:pt>
                <c:pt idx="17">
                  <c:v>18.03.2026</c:v>
                </c:pt>
                <c:pt idx="18">
                  <c:v>19.03.2026</c:v>
                </c:pt>
                <c:pt idx="19">
                  <c:v>20.03.2026</c:v>
                </c:pt>
                <c:pt idx="20">
                  <c:v>21.03.2026</c:v>
                </c:pt>
                <c:pt idx="21">
                  <c:v>22.03.2026</c:v>
                </c:pt>
                <c:pt idx="22">
                  <c:v>23.03.2026</c:v>
                </c:pt>
                <c:pt idx="23">
                  <c:v>24.03.2026</c:v>
                </c:pt>
                <c:pt idx="24">
                  <c:v>25.03.2026</c:v>
                </c:pt>
                <c:pt idx="25">
                  <c:v>26.03.2026</c:v>
                </c:pt>
                <c:pt idx="26">
                  <c:v>27.03.2026</c:v>
                </c:pt>
                <c:pt idx="27">
                  <c:v>28.03.2026</c:v>
                </c:pt>
                <c:pt idx="28">
                  <c:v>29.03.2026</c:v>
                </c:pt>
                <c:pt idx="29">
                  <c:v>30.03.2026</c:v>
                </c:pt>
                <c:pt idx="30">
                  <c:v>31.03.2026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1179297</c:v>
                </c:pt>
                <c:pt idx="1">
                  <c:v>1179500</c:v>
                </c:pt>
                <c:pt idx="2">
                  <c:v>1179684</c:v>
                </c:pt>
                <c:pt idx="3">
                  <c:v>1179831</c:v>
                </c:pt>
                <c:pt idx="4">
                  <c:v>1179979</c:v>
                </c:pt>
                <c:pt idx="5">
                  <c:v>1180066</c:v>
                </c:pt>
                <c:pt idx="6">
                  <c:v>1180187</c:v>
                </c:pt>
                <c:pt idx="7">
                  <c:v>1180257</c:v>
                </c:pt>
                <c:pt idx="8">
                  <c:v>1180368</c:v>
                </c:pt>
                <c:pt idx="9">
                  <c:v>1180489</c:v>
                </c:pt>
                <c:pt idx="10">
                  <c:v>1180638</c:v>
                </c:pt>
                <c:pt idx="11">
                  <c:v>1180776</c:v>
                </c:pt>
                <c:pt idx="12">
                  <c:v>1180895</c:v>
                </c:pt>
                <c:pt idx="13">
                  <c:v>1181037</c:v>
                </c:pt>
                <c:pt idx="14">
                  <c:v>1181173</c:v>
                </c:pt>
                <c:pt idx="15">
                  <c:v>1181221</c:v>
                </c:pt>
                <c:pt idx="16">
                  <c:v>1181392</c:v>
                </c:pt>
                <c:pt idx="17">
                  <c:v>1181519</c:v>
                </c:pt>
                <c:pt idx="18">
                  <c:v>1181653</c:v>
                </c:pt>
                <c:pt idx="19">
                  <c:v>1181731</c:v>
                </c:pt>
                <c:pt idx="20">
                  <c:v>1181777</c:v>
                </c:pt>
                <c:pt idx="21">
                  <c:v>1181841</c:v>
                </c:pt>
                <c:pt idx="22">
                  <c:v>1181956</c:v>
                </c:pt>
                <c:pt idx="23">
                  <c:v>1182060</c:v>
                </c:pt>
                <c:pt idx="24">
                  <c:v>1182135</c:v>
                </c:pt>
                <c:pt idx="25">
                  <c:v>1182192</c:v>
                </c:pt>
                <c:pt idx="26">
                  <c:v>1182208</c:v>
                </c:pt>
                <c:pt idx="27">
                  <c:v>1182288</c:v>
                </c:pt>
                <c:pt idx="28">
                  <c:v>1182349</c:v>
                </c:pt>
                <c:pt idx="29">
                  <c:v>1182411</c:v>
                </c:pt>
                <c:pt idx="30">
                  <c:v>1182470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8A-4380-962D-1BC0B933CB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01.03.2026</c:v>
                </c:pt>
                <c:pt idx="1">
                  <c:v>02.03.2026</c:v>
                </c:pt>
                <c:pt idx="2">
                  <c:v>03.03.2026</c:v>
                </c:pt>
                <c:pt idx="3">
                  <c:v>04.03.2026</c:v>
                </c:pt>
                <c:pt idx="4">
                  <c:v>05.03.2026</c:v>
                </c:pt>
                <c:pt idx="5">
                  <c:v>06.03.2026</c:v>
                </c:pt>
                <c:pt idx="6">
                  <c:v>07.03.2026</c:v>
                </c:pt>
                <c:pt idx="7">
                  <c:v>08.03.2026</c:v>
                </c:pt>
                <c:pt idx="8">
                  <c:v>09.03.2026</c:v>
                </c:pt>
                <c:pt idx="9">
                  <c:v>10.03.2026</c:v>
                </c:pt>
                <c:pt idx="10">
                  <c:v>11.03.2026</c:v>
                </c:pt>
                <c:pt idx="11">
                  <c:v>12.03.2026</c:v>
                </c:pt>
                <c:pt idx="12">
                  <c:v>13.03.2026</c:v>
                </c:pt>
                <c:pt idx="13">
                  <c:v>14.03.2026</c:v>
                </c:pt>
                <c:pt idx="14">
                  <c:v>15.03.2026</c:v>
                </c:pt>
                <c:pt idx="15">
                  <c:v>16.03.2026</c:v>
                </c:pt>
                <c:pt idx="16">
                  <c:v>17.03.2026</c:v>
                </c:pt>
                <c:pt idx="17">
                  <c:v>18.03.2026</c:v>
                </c:pt>
                <c:pt idx="18">
                  <c:v>19.03.2026</c:v>
                </c:pt>
                <c:pt idx="19">
                  <c:v>20.03.2026</c:v>
                </c:pt>
                <c:pt idx="20">
                  <c:v>21.03.2026</c:v>
                </c:pt>
                <c:pt idx="21">
                  <c:v>22.03.2026</c:v>
                </c:pt>
                <c:pt idx="22">
                  <c:v>23.03.2026</c:v>
                </c:pt>
                <c:pt idx="23">
                  <c:v>24.03.2026</c:v>
                </c:pt>
                <c:pt idx="24">
                  <c:v>25.03.2026</c:v>
                </c:pt>
                <c:pt idx="25">
                  <c:v>26.03.2026</c:v>
                </c:pt>
                <c:pt idx="26">
                  <c:v>27.03.2026</c:v>
                </c:pt>
                <c:pt idx="27">
                  <c:v>28.03.2026</c:v>
                </c:pt>
                <c:pt idx="28">
                  <c:v>29.03.2026</c:v>
                </c:pt>
                <c:pt idx="29">
                  <c:v>30.03.2026</c:v>
                </c:pt>
                <c:pt idx="30">
                  <c:v>31.03.2026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433410</c:v>
                </c:pt>
                <c:pt idx="1">
                  <c:v>433498</c:v>
                </c:pt>
                <c:pt idx="2">
                  <c:v>433584</c:v>
                </c:pt>
                <c:pt idx="3">
                  <c:v>433714</c:v>
                </c:pt>
                <c:pt idx="4">
                  <c:v>433814</c:v>
                </c:pt>
                <c:pt idx="5">
                  <c:v>433877</c:v>
                </c:pt>
                <c:pt idx="6">
                  <c:v>433945</c:v>
                </c:pt>
                <c:pt idx="7">
                  <c:v>434025</c:v>
                </c:pt>
                <c:pt idx="8">
                  <c:v>434119</c:v>
                </c:pt>
                <c:pt idx="9">
                  <c:v>434193</c:v>
                </c:pt>
                <c:pt idx="10">
                  <c:v>434268</c:v>
                </c:pt>
                <c:pt idx="11">
                  <c:v>434309</c:v>
                </c:pt>
                <c:pt idx="12">
                  <c:v>434375</c:v>
                </c:pt>
                <c:pt idx="13">
                  <c:v>434409</c:v>
                </c:pt>
                <c:pt idx="14">
                  <c:v>434437</c:v>
                </c:pt>
                <c:pt idx="15">
                  <c:v>434446</c:v>
                </c:pt>
                <c:pt idx="16">
                  <c:v>434469</c:v>
                </c:pt>
                <c:pt idx="17">
                  <c:v>434498</c:v>
                </c:pt>
                <c:pt idx="18">
                  <c:v>434537</c:v>
                </c:pt>
                <c:pt idx="19">
                  <c:v>434561</c:v>
                </c:pt>
                <c:pt idx="20">
                  <c:v>434584</c:v>
                </c:pt>
                <c:pt idx="21">
                  <c:v>434609</c:v>
                </c:pt>
                <c:pt idx="22">
                  <c:v>434639</c:v>
                </c:pt>
                <c:pt idx="23">
                  <c:v>434668</c:v>
                </c:pt>
                <c:pt idx="24">
                  <c:v>434724</c:v>
                </c:pt>
                <c:pt idx="25">
                  <c:v>434792</c:v>
                </c:pt>
                <c:pt idx="26">
                  <c:v>434873</c:v>
                </c:pt>
                <c:pt idx="27">
                  <c:v>434958</c:v>
                </c:pt>
                <c:pt idx="28">
                  <c:v>434997</c:v>
                </c:pt>
                <c:pt idx="29">
                  <c:v>435047</c:v>
                </c:pt>
                <c:pt idx="30">
                  <c:v>435114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8A-4380-962D-1BC0B933CBC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Sesamstraße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01.03.2026</c:v>
                </c:pt>
                <c:pt idx="1">
                  <c:v>02.03.2026</c:v>
                </c:pt>
                <c:pt idx="2">
                  <c:v>03.03.2026</c:v>
                </c:pt>
                <c:pt idx="3">
                  <c:v>04.03.2026</c:v>
                </c:pt>
                <c:pt idx="4">
                  <c:v>05.03.2026</c:v>
                </c:pt>
                <c:pt idx="5">
                  <c:v>06.03.2026</c:v>
                </c:pt>
                <c:pt idx="6">
                  <c:v>07.03.2026</c:v>
                </c:pt>
                <c:pt idx="7">
                  <c:v>08.03.2026</c:v>
                </c:pt>
                <c:pt idx="8">
                  <c:v>09.03.2026</c:v>
                </c:pt>
                <c:pt idx="9">
                  <c:v>10.03.2026</c:v>
                </c:pt>
                <c:pt idx="10">
                  <c:v>11.03.2026</c:v>
                </c:pt>
                <c:pt idx="11">
                  <c:v>12.03.2026</c:v>
                </c:pt>
                <c:pt idx="12">
                  <c:v>13.03.2026</c:v>
                </c:pt>
                <c:pt idx="13">
                  <c:v>14.03.2026</c:v>
                </c:pt>
                <c:pt idx="14">
                  <c:v>15.03.2026</c:v>
                </c:pt>
                <c:pt idx="15">
                  <c:v>16.03.2026</c:v>
                </c:pt>
                <c:pt idx="16">
                  <c:v>17.03.2026</c:v>
                </c:pt>
                <c:pt idx="17">
                  <c:v>18.03.2026</c:v>
                </c:pt>
                <c:pt idx="18">
                  <c:v>19.03.2026</c:v>
                </c:pt>
                <c:pt idx="19">
                  <c:v>20.03.2026</c:v>
                </c:pt>
                <c:pt idx="20">
                  <c:v>21.03.2026</c:v>
                </c:pt>
                <c:pt idx="21">
                  <c:v>22.03.2026</c:v>
                </c:pt>
                <c:pt idx="22">
                  <c:v>23.03.2026</c:v>
                </c:pt>
                <c:pt idx="23">
                  <c:v>24.03.2026</c:v>
                </c:pt>
                <c:pt idx="24">
                  <c:v>25.03.2026</c:v>
                </c:pt>
                <c:pt idx="25">
                  <c:v>26.03.2026</c:v>
                </c:pt>
                <c:pt idx="26">
                  <c:v>27.03.2026</c:v>
                </c:pt>
                <c:pt idx="27">
                  <c:v>28.03.2026</c:v>
                </c:pt>
                <c:pt idx="28">
                  <c:v>29.03.2026</c:v>
                </c:pt>
                <c:pt idx="29">
                  <c:v>30.03.2026</c:v>
                </c:pt>
                <c:pt idx="30">
                  <c:v>31.03.2026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304893</c:v>
                </c:pt>
                <c:pt idx="1">
                  <c:v>304924</c:v>
                </c:pt>
                <c:pt idx="2">
                  <c:v>304941</c:v>
                </c:pt>
                <c:pt idx="3">
                  <c:v>304977</c:v>
                </c:pt>
                <c:pt idx="4">
                  <c:v>305017</c:v>
                </c:pt>
                <c:pt idx="5">
                  <c:v>305053</c:v>
                </c:pt>
                <c:pt idx="6">
                  <c:v>305117</c:v>
                </c:pt>
                <c:pt idx="7">
                  <c:v>305147</c:v>
                </c:pt>
                <c:pt idx="8">
                  <c:v>305187</c:v>
                </c:pt>
                <c:pt idx="9">
                  <c:v>305220</c:v>
                </c:pt>
                <c:pt idx="10">
                  <c:v>305248</c:v>
                </c:pt>
                <c:pt idx="11">
                  <c:v>305292</c:v>
                </c:pt>
                <c:pt idx="12">
                  <c:v>305362</c:v>
                </c:pt>
                <c:pt idx="13">
                  <c:v>305415</c:v>
                </c:pt>
                <c:pt idx="14">
                  <c:v>305464</c:v>
                </c:pt>
                <c:pt idx="15">
                  <c:v>305469</c:v>
                </c:pt>
                <c:pt idx="16">
                  <c:v>305509</c:v>
                </c:pt>
                <c:pt idx="17">
                  <c:v>305557</c:v>
                </c:pt>
                <c:pt idx="18">
                  <c:v>305593</c:v>
                </c:pt>
                <c:pt idx="19">
                  <c:v>305655</c:v>
                </c:pt>
                <c:pt idx="20">
                  <c:v>305700</c:v>
                </c:pt>
                <c:pt idx="21">
                  <c:v>305761</c:v>
                </c:pt>
                <c:pt idx="22">
                  <c:v>305779</c:v>
                </c:pt>
                <c:pt idx="23">
                  <c:v>305821</c:v>
                </c:pt>
                <c:pt idx="24">
                  <c:v>305864</c:v>
                </c:pt>
                <c:pt idx="25">
                  <c:v>305907</c:v>
                </c:pt>
                <c:pt idx="26">
                  <c:v>305983</c:v>
                </c:pt>
                <c:pt idx="27">
                  <c:v>306058</c:v>
                </c:pt>
                <c:pt idx="28">
                  <c:v>306117</c:v>
                </c:pt>
                <c:pt idx="29">
                  <c:v>306178</c:v>
                </c:pt>
                <c:pt idx="30">
                  <c:v>306237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88A-4380-962D-1BC0B933CBC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01.03.2026</c:v>
                </c:pt>
                <c:pt idx="1">
                  <c:v>02.03.2026</c:v>
                </c:pt>
                <c:pt idx="2">
                  <c:v>03.03.2026</c:v>
                </c:pt>
                <c:pt idx="3">
                  <c:v>04.03.2026</c:v>
                </c:pt>
                <c:pt idx="4">
                  <c:v>05.03.2026</c:v>
                </c:pt>
                <c:pt idx="5">
                  <c:v>06.03.2026</c:v>
                </c:pt>
                <c:pt idx="6">
                  <c:v>07.03.2026</c:v>
                </c:pt>
                <c:pt idx="7">
                  <c:v>08.03.2026</c:v>
                </c:pt>
                <c:pt idx="8">
                  <c:v>09.03.2026</c:v>
                </c:pt>
                <c:pt idx="9">
                  <c:v>10.03.2026</c:v>
                </c:pt>
                <c:pt idx="10">
                  <c:v>11.03.2026</c:v>
                </c:pt>
                <c:pt idx="11">
                  <c:v>12.03.2026</c:v>
                </c:pt>
                <c:pt idx="12">
                  <c:v>13.03.2026</c:v>
                </c:pt>
                <c:pt idx="13">
                  <c:v>14.03.2026</c:v>
                </c:pt>
                <c:pt idx="14">
                  <c:v>15.03.2026</c:v>
                </c:pt>
                <c:pt idx="15">
                  <c:v>16.03.2026</c:v>
                </c:pt>
                <c:pt idx="16">
                  <c:v>17.03.2026</c:v>
                </c:pt>
                <c:pt idx="17">
                  <c:v>18.03.2026</c:v>
                </c:pt>
                <c:pt idx="18">
                  <c:v>19.03.2026</c:v>
                </c:pt>
                <c:pt idx="19">
                  <c:v>20.03.2026</c:v>
                </c:pt>
                <c:pt idx="20">
                  <c:v>21.03.2026</c:v>
                </c:pt>
                <c:pt idx="21">
                  <c:v>22.03.2026</c:v>
                </c:pt>
                <c:pt idx="22">
                  <c:v>23.03.2026</c:v>
                </c:pt>
                <c:pt idx="23">
                  <c:v>24.03.2026</c:v>
                </c:pt>
                <c:pt idx="24">
                  <c:v>25.03.2026</c:v>
                </c:pt>
                <c:pt idx="25">
                  <c:v>26.03.2026</c:v>
                </c:pt>
                <c:pt idx="26">
                  <c:v>27.03.2026</c:v>
                </c:pt>
                <c:pt idx="27">
                  <c:v>28.03.2026</c:v>
                </c:pt>
                <c:pt idx="28">
                  <c:v>29.03.2026</c:v>
                </c:pt>
                <c:pt idx="29">
                  <c:v>30.03.2026</c:v>
                </c:pt>
                <c:pt idx="30">
                  <c:v>31.03.2026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26143</c:v>
                </c:pt>
                <c:pt idx="1">
                  <c:v>26143</c:v>
                </c:pt>
                <c:pt idx="2">
                  <c:v>26145</c:v>
                </c:pt>
                <c:pt idx="3">
                  <c:v>26145</c:v>
                </c:pt>
                <c:pt idx="4">
                  <c:v>26144</c:v>
                </c:pt>
                <c:pt idx="5">
                  <c:v>26144</c:v>
                </c:pt>
                <c:pt idx="6">
                  <c:v>26144</c:v>
                </c:pt>
                <c:pt idx="7">
                  <c:v>26142</c:v>
                </c:pt>
                <c:pt idx="8">
                  <c:v>26141</c:v>
                </c:pt>
                <c:pt idx="9">
                  <c:v>26141</c:v>
                </c:pt>
                <c:pt idx="10">
                  <c:v>26140</c:v>
                </c:pt>
                <c:pt idx="11">
                  <c:v>26138</c:v>
                </c:pt>
                <c:pt idx="12">
                  <c:v>26137</c:v>
                </c:pt>
                <c:pt idx="13">
                  <c:v>26138</c:v>
                </c:pt>
                <c:pt idx="14">
                  <c:v>26134</c:v>
                </c:pt>
                <c:pt idx="15">
                  <c:v>26133</c:v>
                </c:pt>
                <c:pt idx="16">
                  <c:v>26133</c:v>
                </c:pt>
                <c:pt idx="17">
                  <c:v>26133</c:v>
                </c:pt>
                <c:pt idx="18">
                  <c:v>26132</c:v>
                </c:pt>
                <c:pt idx="19">
                  <c:v>26132</c:v>
                </c:pt>
                <c:pt idx="20">
                  <c:v>26131</c:v>
                </c:pt>
                <c:pt idx="21">
                  <c:v>26131</c:v>
                </c:pt>
                <c:pt idx="22">
                  <c:v>26131</c:v>
                </c:pt>
                <c:pt idx="23">
                  <c:v>26132</c:v>
                </c:pt>
                <c:pt idx="24">
                  <c:v>26138</c:v>
                </c:pt>
                <c:pt idx="25">
                  <c:v>26139</c:v>
                </c:pt>
                <c:pt idx="26">
                  <c:v>26142</c:v>
                </c:pt>
                <c:pt idx="27">
                  <c:v>26142</c:v>
                </c:pt>
                <c:pt idx="28">
                  <c:v>26142</c:v>
                </c:pt>
                <c:pt idx="29">
                  <c:v>26142</c:v>
                </c:pt>
                <c:pt idx="30">
                  <c:v>26142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88A-4380-962D-1BC0B933CBC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ZAPP - Die Medienredaktion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01.03.2026</c:v>
                </c:pt>
                <c:pt idx="1">
                  <c:v>02.03.2026</c:v>
                </c:pt>
                <c:pt idx="2">
                  <c:v>03.03.2026</c:v>
                </c:pt>
                <c:pt idx="3">
                  <c:v>04.03.2026</c:v>
                </c:pt>
                <c:pt idx="4">
                  <c:v>05.03.2026</c:v>
                </c:pt>
                <c:pt idx="5">
                  <c:v>06.03.2026</c:v>
                </c:pt>
                <c:pt idx="6">
                  <c:v>07.03.2026</c:v>
                </c:pt>
                <c:pt idx="7">
                  <c:v>08.03.2026</c:v>
                </c:pt>
                <c:pt idx="8">
                  <c:v>09.03.2026</c:v>
                </c:pt>
                <c:pt idx="9">
                  <c:v>10.03.2026</c:v>
                </c:pt>
                <c:pt idx="10">
                  <c:v>11.03.2026</c:v>
                </c:pt>
                <c:pt idx="11">
                  <c:v>12.03.2026</c:v>
                </c:pt>
                <c:pt idx="12">
                  <c:v>13.03.2026</c:v>
                </c:pt>
                <c:pt idx="13">
                  <c:v>14.03.2026</c:v>
                </c:pt>
                <c:pt idx="14">
                  <c:v>15.03.2026</c:v>
                </c:pt>
                <c:pt idx="15">
                  <c:v>16.03.2026</c:v>
                </c:pt>
                <c:pt idx="16">
                  <c:v>17.03.2026</c:v>
                </c:pt>
                <c:pt idx="17">
                  <c:v>18.03.2026</c:v>
                </c:pt>
                <c:pt idx="18">
                  <c:v>19.03.2026</c:v>
                </c:pt>
                <c:pt idx="19">
                  <c:v>20.03.2026</c:v>
                </c:pt>
                <c:pt idx="20">
                  <c:v>21.03.2026</c:v>
                </c:pt>
                <c:pt idx="21">
                  <c:v>22.03.2026</c:v>
                </c:pt>
                <c:pt idx="22">
                  <c:v>23.03.2026</c:v>
                </c:pt>
                <c:pt idx="23">
                  <c:v>24.03.2026</c:v>
                </c:pt>
                <c:pt idx="24">
                  <c:v>25.03.2026</c:v>
                </c:pt>
                <c:pt idx="25">
                  <c:v>26.03.2026</c:v>
                </c:pt>
                <c:pt idx="26">
                  <c:v>27.03.2026</c:v>
                </c:pt>
                <c:pt idx="27">
                  <c:v>28.03.2026</c:v>
                </c:pt>
                <c:pt idx="28">
                  <c:v>29.03.2026</c:v>
                </c:pt>
                <c:pt idx="29">
                  <c:v>30.03.2026</c:v>
                </c:pt>
                <c:pt idx="30">
                  <c:v>31.03.2026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113809</c:v>
                </c:pt>
                <c:pt idx="1">
                  <c:v>113810</c:v>
                </c:pt>
                <c:pt idx="2">
                  <c:v>113817</c:v>
                </c:pt>
                <c:pt idx="3">
                  <c:v>113816</c:v>
                </c:pt>
                <c:pt idx="4">
                  <c:v>113829</c:v>
                </c:pt>
                <c:pt idx="5">
                  <c:v>113838</c:v>
                </c:pt>
                <c:pt idx="6">
                  <c:v>113840</c:v>
                </c:pt>
                <c:pt idx="7">
                  <c:v>113841</c:v>
                </c:pt>
                <c:pt idx="8">
                  <c:v>113847</c:v>
                </c:pt>
                <c:pt idx="9">
                  <c:v>113853</c:v>
                </c:pt>
                <c:pt idx="10">
                  <c:v>113865</c:v>
                </c:pt>
                <c:pt idx="11">
                  <c:v>113888</c:v>
                </c:pt>
                <c:pt idx="12">
                  <c:v>113892</c:v>
                </c:pt>
                <c:pt idx="13">
                  <c:v>113904</c:v>
                </c:pt>
                <c:pt idx="14">
                  <c:v>113903</c:v>
                </c:pt>
                <c:pt idx="15">
                  <c:v>113890</c:v>
                </c:pt>
                <c:pt idx="16">
                  <c:v>113894</c:v>
                </c:pt>
                <c:pt idx="17">
                  <c:v>113897</c:v>
                </c:pt>
                <c:pt idx="18">
                  <c:v>113900</c:v>
                </c:pt>
                <c:pt idx="19">
                  <c:v>113905</c:v>
                </c:pt>
                <c:pt idx="20">
                  <c:v>113899</c:v>
                </c:pt>
                <c:pt idx="21">
                  <c:v>113902</c:v>
                </c:pt>
                <c:pt idx="22">
                  <c:v>113899</c:v>
                </c:pt>
                <c:pt idx="23">
                  <c:v>113901</c:v>
                </c:pt>
                <c:pt idx="24">
                  <c:v>113907</c:v>
                </c:pt>
                <c:pt idx="25">
                  <c:v>113910</c:v>
                </c:pt>
                <c:pt idx="26">
                  <c:v>113918</c:v>
                </c:pt>
                <c:pt idx="27">
                  <c:v>113930</c:v>
                </c:pt>
                <c:pt idx="28">
                  <c:v>113931</c:v>
                </c:pt>
                <c:pt idx="29">
                  <c:v>113931</c:v>
                </c:pt>
                <c:pt idx="30">
                  <c:v>113934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88A-4380-962D-1BC0B933CBC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Weltspiegel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01.03.2026</c:v>
                </c:pt>
                <c:pt idx="1">
                  <c:v>02.03.2026</c:v>
                </c:pt>
                <c:pt idx="2">
                  <c:v>03.03.2026</c:v>
                </c:pt>
                <c:pt idx="3">
                  <c:v>04.03.2026</c:v>
                </c:pt>
                <c:pt idx="4">
                  <c:v>05.03.2026</c:v>
                </c:pt>
                <c:pt idx="5">
                  <c:v>06.03.2026</c:v>
                </c:pt>
                <c:pt idx="6">
                  <c:v>07.03.2026</c:v>
                </c:pt>
                <c:pt idx="7">
                  <c:v>08.03.2026</c:v>
                </c:pt>
                <c:pt idx="8">
                  <c:v>09.03.2026</c:v>
                </c:pt>
                <c:pt idx="9">
                  <c:v>10.03.2026</c:v>
                </c:pt>
                <c:pt idx="10">
                  <c:v>11.03.2026</c:v>
                </c:pt>
                <c:pt idx="11">
                  <c:v>12.03.2026</c:v>
                </c:pt>
                <c:pt idx="12">
                  <c:v>13.03.2026</c:v>
                </c:pt>
                <c:pt idx="13">
                  <c:v>14.03.2026</c:v>
                </c:pt>
                <c:pt idx="14">
                  <c:v>15.03.2026</c:v>
                </c:pt>
                <c:pt idx="15">
                  <c:v>16.03.2026</c:v>
                </c:pt>
                <c:pt idx="16">
                  <c:v>17.03.2026</c:v>
                </c:pt>
                <c:pt idx="17">
                  <c:v>18.03.2026</c:v>
                </c:pt>
                <c:pt idx="18">
                  <c:v>19.03.2026</c:v>
                </c:pt>
                <c:pt idx="19">
                  <c:v>20.03.2026</c:v>
                </c:pt>
                <c:pt idx="20">
                  <c:v>21.03.2026</c:v>
                </c:pt>
                <c:pt idx="21">
                  <c:v>22.03.2026</c:v>
                </c:pt>
                <c:pt idx="22">
                  <c:v>23.03.2026</c:v>
                </c:pt>
                <c:pt idx="23">
                  <c:v>24.03.2026</c:v>
                </c:pt>
                <c:pt idx="24">
                  <c:v>25.03.2026</c:v>
                </c:pt>
                <c:pt idx="25">
                  <c:v>26.03.2026</c:v>
                </c:pt>
                <c:pt idx="26">
                  <c:v>27.03.2026</c:v>
                </c:pt>
                <c:pt idx="27">
                  <c:v>28.03.2026</c:v>
                </c:pt>
                <c:pt idx="28">
                  <c:v>29.03.2026</c:v>
                </c:pt>
                <c:pt idx="29">
                  <c:v>30.03.2026</c:v>
                </c:pt>
                <c:pt idx="30">
                  <c:v>31.03.2026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298251</c:v>
                </c:pt>
                <c:pt idx="1">
                  <c:v>298275</c:v>
                </c:pt>
                <c:pt idx="2">
                  <c:v>298281</c:v>
                </c:pt>
                <c:pt idx="3">
                  <c:v>298322</c:v>
                </c:pt>
                <c:pt idx="4">
                  <c:v>298360</c:v>
                </c:pt>
                <c:pt idx="5">
                  <c:v>298371</c:v>
                </c:pt>
                <c:pt idx="6">
                  <c:v>298409</c:v>
                </c:pt>
                <c:pt idx="7">
                  <c:v>298437</c:v>
                </c:pt>
                <c:pt idx="8">
                  <c:v>298467</c:v>
                </c:pt>
                <c:pt idx="9">
                  <c:v>298509</c:v>
                </c:pt>
                <c:pt idx="10">
                  <c:v>298536</c:v>
                </c:pt>
                <c:pt idx="11">
                  <c:v>298612</c:v>
                </c:pt>
                <c:pt idx="12">
                  <c:v>298739</c:v>
                </c:pt>
                <c:pt idx="13">
                  <c:v>298819</c:v>
                </c:pt>
                <c:pt idx="14">
                  <c:v>298905</c:v>
                </c:pt>
                <c:pt idx="15">
                  <c:v>298923</c:v>
                </c:pt>
                <c:pt idx="16">
                  <c:v>298954</c:v>
                </c:pt>
                <c:pt idx="17">
                  <c:v>298998</c:v>
                </c:pt>
                <c:pt idx="18">
                  <c:v>299049</c:v>
                </c:pt>
                <c:pt idx="19">
                  <c:v>299107</c:v>
                </c:pt>
                <c:pt idx="20">
                  <c:v>299155</c:v>
                </c:pt>
                <c:pt idx="21">
                  <c:v>299208</c:v>
                </c:pt>
                <c:pt idx="22">
                  <c:v>299249</c:v>
                </c:pt>
                <c:pt idx="23">
                  <c:v>299324</c:v>
                </c:pt>
                <c:pt idx="24">
                  <c:v>299411</c:v>
                </c:pt>
                <c:pt idx="25">
                  <c:v>299498</c:v>
                </c:pt>
                <c:pt idx="26">
                  <c:v>299675</c:v>
                </c:pt>
                <c:pt idx="27">
                  <c:v>299769</c:v>
                </c:pt>
                <c:pt idx="28">
                  <c:v>299872</c:v>
                </c:pt>
                <c:pt idx="29">
                  <c:v>299929</c:v>
                </c:pt>
                <c:pt idx="30">
                  <c:v>300011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88A-4380-962D-1BC0B933CBC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ARD GESUND mit Dr. Julia Fischer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01.03.2026</c:v>
                </c:pt>
                <c:pt idx="1">
                  <c:v>02.03.2026</c:v>
                </c:pt>
                <c:pt idx="2">
                  <c:v>03.03.2026</c:v>
                </c:pt>
                <c:pt idx="3">
                  <c:v>04.03.2026</c:v>
                </c:pt>
                <c:pt idx="4">
                  <c:v>05.03.2026</c:v>
                </c:pt>
                <c:pt idx="5">
                  <c:v>06.03.2026</c:v>
                </c:pt>
                <c:pt idx="6">
                  <c:v>07.03.2026</c:v>
                </c:pt>
                <c:pt idx="7">
                  <c:v>08.03.2026</c:v>
                </c:pt>
                <c:pt idx="8">
                  <c:v>09.03.2026</c:v>
                </c:pt>
                <c:pt idx="9">
                  <c:v>10.03.2026</c:v>
                </c:pt>
                <c:pt idx="10">
                  <c:v>11.03.2026</c:v>
                </c:pt>
                <c:pt idx="11">
                  <c:v>12.03.2026</c:v>
                </c:pt>
                <c:pt idx="12">
                  <c:v>13.03.2026</c:v>
                </c:pt>
                <c:pt idx="13">
                  <c:v>14.03.2026</c:v>
                </c:pt>
                <c:pt idx="14">
                  <c:v>15.03.2026</c:v>
                </c:pt>
                <c:pt idx="15">
                  <c:v>16.03.2026</c:v>
                </c:pt>
                <c:pt idx="16">
                  <c:v>17.03.2026</c:v>
                </c:pt>
                <c:pt idx="17">
                  <c:v>18.03.2026</c:v>
                </c:pt>
                <c:pt idx="18">
                  <c:v>19.03.2026</c:v>
                </c:pt>
                <c:pt idx="19">
                  <c:v>20.03.2026</c:v>
                </c:pt>
                <c:pt idx="20">
                  <c:v>21.03.2026</c:v>
                </c:pt>
                <c:pt idx="21">
                  <c:v>22.03.2026</c:v>
                </c:pt>
                <c:pt idx="22">
                  <c:v>23.03.2026</c:v>
                </c:pt>
                <c:pt idx="23">
                  <c:v>24.03.2026</c:v>
                </c:pt>
                <c:pt idx="24">
                  <c:v>25.03.2026</c:v>
                </c:pt>
                <c:pt idx="25">
                  <c:v>26.03.2026</c:v>
                </c:pt>
                <c:pt idx="26">
                  <c:v>27.03.2026</c:v>
                </c:pt>
                <c:pt idx="27">
                  <c:v>28.03.2026</c:v>
                </c:pt>
                <c:pt idx="28">
                  <c:v>29.03.2026</c:v>
                </c:pt>
                <c:pt idx="29">
                  <c:v>30.03.2026</c:v>
                </c:pt>
                <c:pt idx="30">
                  <c:v>31.03.2026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477706</c:v>
                </c:pt>
                <c:pt idx="1">
                  <c:v>477836</c:v>
                </c:pt>
                <c:pt idx="2">
                  <c:v>477999</c:v>
                </c:pt>
                <c:pt idx="3">
                  <c:v>478148</c:v>
                </c:pt>
                <c:pt idx="4">
                  <c:v>478366</c:v>
                </c:pt>
                <c:pt idx="5">
                  <c:v>478583</c:v>
                </c:pt>
                <c:pt idx="6">
                  <c:v>478782</c:v>
                </c:pt>
                <c:pt idx="7">
                  <c:v>478962</c:v>
                </c:pt>
                <c:pt idx="8">
                  <c:v>479166</c:v>
                </c:pt>
                <c:pt idx="9">
                  <c:v>479371</c:v>
                </c:pt>
                <c:pt idx="10">
                  <c:v>479554</c:v>
                </c:pt>
                <c:pt idx="11">
                  <c:v>479756</c:v>
                </c:pt>
                <c:pt idx="12">
                  <c:v>479922</c:v>
                </c:pt>
                <c:pt idx="13">
                  <c:v>480142</c:v>
                </c:pt>
                <c:pt idx="14">
                  <c:v>480403</c:v>
                </c:pt>
                <c:pt idx="15">
                  <c:v>480582</c:v>
                </c:pt>
                <c:pt idx="16">
                  <c:v>480799</c:v>
                </c:pt>
                <c:pt idx="17">
                  <c:v>481000</c:v>
                </c:pt>
                <c:pt idx="18">
                  <c:v>481164</c:v>
                </c:pt>
                <c:pt idx="19">
                  <c:v>481341</c:v>
                </c:pt>
                <c:pt idx="20">
                  <c:v>481539</c:v>
                </c:pt>
                <c:pt idx="21">
                  <c:v>481791</c:v>
                </c:pt>
                <c:pt idx="22">
                  <c:v>481966</c:v>
                </c:pt>
                <c:pt idx="23">
                  <c:v>482196</c:v>
                </c:pt>
                <c:pt idx="24">
                  <c:v>482462</c:v>
                </c:pt>
                <c:pt idx="25">
                  <c:v>482667</c:v>
                </c:pt>
                <c:pt idx="26">
                  <c:v>482863</c:v>
                </c:pt>
                <c:pt idx="27">
                  <c:v>483068</c:v>
                </c:pt>
                <c:pt idx="28">
                  <c:v>483271</c:v>
                </c:pt>
                <c:pt idx="29">
                  <c:v>483452</c:v>
                </c:pt>
                <c:pt idx="30">
                  <c:v>483601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88A-4380-962D-1BC0B933CBC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01.03.2026</c:v>
                </c:pt>
                <c:pt idx="1">
                  <c:v>02.03.2026</c:v>
                </c:pt>
                <c:pt idx="2">
                  <c:v>03.03.2026</c:v>
                </c:pt>
                <c:pt idx="3">
                  <c:v>04.03.2026</c:v>
                </c:pt>
                <c:pt idx="4">
                  <c:v>05.03.2026</c:v>
                </c:pt>
                <c:pt idx="5">
                  <c:v>06.03.2026</c:v>
                </c:pt>
                <c:pt idx="6">
                  <c:v>07.03.2026</c:v>
                </c:pt>
                <c:pt idx="7">
                  <c:v>08.03.2026</c:v>
                </c:pt>
                <c:pt idx="8">
                  <c:v>09.03.2026</c:v>
                </c:pt>
                <c:pt idx="9">
                  <c:v>10.03.2026</c:v>
                </c:pt>
                <c:pt idx="10">
                  <c:v>11.03.2026</c:v>
                </c:pt>
                <c:pt idx="11">
                  <c:v>12.03.2026</c:v>
                </c:pt>
                <c:pt idx="12">
                  <c:v>13.03.2026</c:v>
                </c:pt>
                <c:pt idx="13">
                  <c:v>14.03.2026</c:v>
                </c:pt>
                <c:pt idx="14">
                  <c:v>15.03.2026</c:v>
                </c:pt>
                <c:pt idx="15">
                  <c:v>16.03.2026</c:v>
                </c:pt>
                <c:pt idx="16">
                  <c:v>17.03.2026</c:v>
                </c:pt>
                <c:pt idx="17">
                  <c:v>18.03.2026</c:v>
                </c:pt>
                <c:pt idx="18">
                  <c:v>19.03.2026</c:v>
                </c:pt>
                <c:pt idx="19">
                  <c:v>20.03.2026</c:v>
                </c:pt>
                <c:pt idx="20">
                  <c:v>21.03.2026</c:v>
                </c:pt>
                <c:pt idx="21">
                  <c:v>22.03.2026</c:v>
                </c:pt>
                <c:pt idx="22">
                  <c:v>23.03.2026</c:v>
                </c:pt>
                <c:pt idx="23">
                  <c:v>24.03.2026</c:v>
                </c:pt>
                <c:pt idx="24">
                  <c:v>25.03.2026</c:v>
                </c:pt>
                <c:pt idx="25">
                  <c:v>26.03.2026</c:v>
                </c:pt>
                <c:pt idx="26">
                  <c:v>27.03.2026</c:v>
                </c:pt>
                <c:pt idx="27">
                  <c:v>28.03.2026</c:v>
                </c:pt>
                <c:pt idx="28">
                  <c:v>29.03.2026</c:v>
                </c:pt>
                <c:pt idx="29">
                  <c:v>30.03.2026</c:v>
                </c:pt>
                <c:pt idx="30">
                  <c:v>31.03.2026</c:v>
                </c:pt>
              </c:strCache>
            </c:str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4251</c:v>
                </c:pt>
                <c:pt idx="1">
                  <c:v>4253</c:v>
                </c:pt>
                <c:pt idx="2">
                  <c:v>4254</c:v>
                </c:pt>
                <c:pt idx="3">
                  <c:v>4255</c:v>
                </c:pt>
                <c:pt idx="4">
                  <c:v>4259</c:v>
                </c:pt>
                <c:pt idx="5">
                  <c:v>4265</c:v>
                </c:pt>
                <c:pt idx="6">
                  <c:v>4268</c:v>
                </c:pt>
                <c:pt idx="7">
                  <c:v>4277</c:v>
                </c:pt>
                <c:pt idx="8">
                  <c:v>4284</c:v>
                </c:pt>
                <c:pt idx="9">
                  <c:v>4290</c:v>
                </c:pt>
                <c:pt idx="10">
                  <c:v>4296</c:v>
                </c:pt>
                <c:pt idx="11">
                  <c:v>4297</c:v>
                </c:pt>
                <c:pt idx="12">
                  <c:v>4300</c:v>
                </c:pt>
                <c:pt idx="13">
                  <c:v>4309</c:v>
                </c:pt>
                <c:pt idx="14">
                  <c:v>4315</c:v>
                </c:pt>
                <c:pt idx="15">
                  <c:v>4314</c:v>
                </c:pt>
                <c:pt idx="16">
                  <c:v>4319</c:v>
                </c:pt>
                <c:pt idx="17">
                  <c:v>4324</c:v>
                </c:pt>
                <c:pt idx="18">
                  <c:v>4332</c:v>
                </c:pt>
                <c:pt idx="19">
                  <c:v>4335</c:v>
                </c:pt>
                <c:pt idx="20">
                  <c:v>4344</c:v>
                </c:pt>
                <c:pt idx="21">
                  <c:v>4348</c:v>
                </c:pt>
                <c:pt idx="22">
                  <c:v>4353</c:v>
                </c:pt>
                <c:pt idx="23">
                  <c:v>4358</c:v>
                </c:pt>
                <c:pt idx="24">
                  <c:v>4363</c:v>
                </c:pt>
                <c:pt idx="25">
                  <c:v>4365</c:v>
                </c:pt>
                <c:pt idx="26">
                  <c:v>4369</c:v>
                </c:pt>
                <c:pt idx="27">
                  <c:v>4369</c:v>
                </c:pt>
                <c:pt idx="28">
                  <c:v>4371</c:v>
                </c:pt>
                <c:pt idx="29">
                  <c:v>4372</c:v>
                </c:pt>
                <c:pt idx="30">
                  <c:v>4373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88A-4380-962D-1BC0B933CBC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Klein gegen Groß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01.03.2026</c:v>
                </c:pt>
                <c:pt idx="1">
                  <c:v>02.03.2026</c:v>
                </c:pt>
                <c:pt idx="2">
                  <c:v>03.03.2026</c:v>
                </c:pt>
                <c:pt idx="3">
                  <c:v>04.03.2026</c:v>
                </c:pt>
                <c:pt idx="4">
                  <c:v>05.03.2026</c:v>
                </c:pt>
                <c:pt idx="5">
                  <c:v>06.03.2026</c:v>
                </c:pt>
                <c:pt idx="6">
                  <c:v>07.03.2026</c:v>
                </c:pt>
                <c:pt idx="7">
                  <c:v>08.03.2026</c:v>
                </c:pt>
                <c:pt idx="8">
                  <c:v>09.03.2026</c:v>
                </c:pt>
                <c:pt idx="9">
                  <c:v>10.03.2026</c:v>
                </c:pt>
                <c:pt idx="10">
                  <c:v>11.03.2026</c:v>
                </c:pt>
                <c:pt idx="11">
                  <c:v>12.03.2026</c:v>
                </c:pt>
                <c:pt idx="12">
                  <c:v>13.03.2026</c:v>
                </c:pt>
                <c:pt idx="13">
                  <c:v>14.03.2026</c:v>
                </c:pt>
                <c:pt idx="14">
                  <c:v>15.03.2026</c:v>
                </c:pt>
                <c:pt idx="15">
                  <c:v>16.03.2026</c:v>
                </c:pt>
                <c:pt idx="16">
                  <c:v>17.03.2026</c:v>
                </c:pt>
                <c:pt idx="17">
                  <c:v>18.03.2026</c:v>
                </c:pt>
                <c:pt idx="18">
                  <c:v>19.03.2026</c:v>
                </c:pt>
                <c:pt idx="19">
                  <c:v>20.03.2026</c:v>
                </c:pt>
                <c:pt idx="20">
                  <c:v>21.03.2026</c:v>
                </c:pt>
                <c:pt idx="21">
                  <c:v>22.03.2026</c:v>
                </c:pt>
                <c:pt idx="22">
                  <c:v>23.03.2026</c:v>
                </c:pt>
                <c:pt idx="23">
                  <c:v>24.03.2026</c:v>
                </c:pt>
                <c:pt idx="24">
                  <c:v>25.03.2026</c:v>
                </c:pt>
                <c:pt idx="25">
                  <c:v>26.03.2026</c:v>
                </c:pt>
                <c:pt idx="26">
                  <c:v>27.03.2026</c:v>
                </c:pt>
                <c:pt idx="27">
                  <c:v>28.03.2026</c:v>
                </c:pt>
                <c:pt idx="28">
                  <c:v>29.03.2026</c:v>
                </c:pt>
                <c:pt idx="29">
                  <c:v>30.03.2026</c:v>
                </c:pt>
                <c:pt idx="30">
                  <c:v>31.03.2026</c:v>
                </c:pt>
              </c:strCache>
            </c:str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425660</c:v>
                </c:pt>
                <c:pt idx="1">
                  <c:v>425696</c:v>
                </c:pt>
                <c:pt idx="2">
                  <c:v>425750</c:v>
                </c:pt>
                <c:pt idx="3">
                  <c:v>425781</c:v>
                </c:pt>
                <c:pt idx="4">
                  <c:v>425827</c:v>
                </c:pt>
                <c:pt idx="5">
                  <c:v>425879</c:v>
                </c:pt>
                <c:pt idx="6">
                  <c:v>425960</c:v>
                </c:pt>
                <c:pt idx="7">
                  <c:v>426052</c:v>
                </c:pt>
                <c:pt idx="8">
                  <c:v>426122</c:v>
                </c:pt>
                <c:pt idx="9">
                  <c:v>426204</c:v>
                </c:pt>
                <c:pt idx="10">
                  <c:v>426303</c:v>
                </c:pt>
                <c:pt idx="11">
                  <c:v>426375</c:v>
                </c:pt>
                <c:pt idx="12">
                  <c:v>426443</c:v>
                </c:pt>
                <c:pt idx="13">
                  <c:v>426519</c:v>
                </c:pt>
                <c:pt idx="14">
                  <c:v>426570</c:v>
                </c:pt>
                <c:pt idx="15">
                  <c:v>426478</c:v>
                </c:pt>
                <c:pt idx="16">
                  <c:v>426537</c:v>
                </c:pt>
                <c:pt idx="17">
                  <c:v>426590</c:v>
                </c:pt>
                <c:pt idx="18">
                  <c:v>426664</c:v>
                </c:pt>
                <c:pt idx="19">
                  <c:v>426748</c:v>
                </c:pt>
                <c:pt idx="20">
                  <c:v>426790</c:v>
                </c:pt>
                <c:pt idx="21">
                  <c:v>426833</c:v>
                </c:pt>
                <c:pt idx="22">
                  <c:v>426784</c:v>
                </c:pt>
                <c:pt idx="23">
                  <c:v>426842</c:v>
                </c:pt>
                <c:pt idx="24">
                  <c:v>426909</c:v>
                </c:pt>
                <c:pt idx="25">
                  <c:v>426937</c:v>
                </c:pt>
                <c:pt idx="26">
                  <c:v>426980</c:v>
                </c:pt>
                <c:pt idx="27">
                  <c:v>427029</c:v>
                </c:pt>
                <c:pt idx="28">
                  <c:v>427006</c:v>
                </c:pt>
                <c:pt idx="29">
                  <c:v>427031</c:v>
                </c:pt>
                <c:pt idx="30">
                  <c:v>427105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88A-4380-962D-1BC0B933CBC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NDR auf'm Land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01.03.2026</c:v>
                </c:pt>
                <c:pt idx="1">
                  <c:v>02.03.2026</c:v>
                </c:pt>
                <c:pt idx="2">
                  <c:v>03.03.2026</c:v>
                </c:pt>
                <c:pt idx="3">
                  <c:v>04.03.2026</c:v>
                </c:pt>
                <c:pt idx="4">
                  <c:v>05.03.2026</c:v>
                </c:pt>
                <c:pt idx="5">
                  <c:v>06.03.2026</c:v>
                </c:pt>
                <c:pt idx="6">
                  <c:v>07.03.2026</c:v>
                </c:pt>
                <c:pt idx="7">
                  <c:v>08.03.2026</c:v>
                </c:pt>
                <c:pt idx="8">
                  <c:v>09.03.2026</c:v>
                </c:pt>
                <c:pt idx="9">
                  <c:v>10.03.2026</c:v>
                </c:pt>
                <c:pt idx="10">
                  <c:v>11.03.2026</c:v>
                </c:pt>
                <c:pt idx="11">
                  <c:v>12.03.2026</c:v>
                </c:pt>
                <c:pt idx="12">
                  <c:v>13.03.2026</c:v>
                </c:pt>
                <c:pt idx="13">
                  <c:v>14.03.2026</c:v>
                </c:pt>
                <c:pt idx="14">
                  <c:v>15.03.2026</c:v>
                </c:pt>
                <c:pt idx="15">
                  <c:v>16.03.2026</c:v>
                </c:pt>
                <c:pt idx="16">
                  <c:v>17.03.2026</c:v>
                </c:pt>
                <c:pt idx="17">
                  <c:v>18.03.2026</c:v>
                </c:pt>
                <c:pt idx="18">
                  <c:v>19.03.2026</c:v>
                </c:pt>
                <c:pt idx="19">
                  <c:v>20.03.2026</c:v>
                </c:pt>
                <c:pt idx="20">
                  <c:v>21.03.2026</c:v>
                </c:pt>
                <c:pt idx="21">
                  <c:v>22.03.2026</c:v>
                </c:pt>
                <c:pt idx="22">
                  <c:v>23.03.2026</c:v>
                </c:pt>
                <c:pt idx="23">
                  <c:v>24.03.2026</c:v>
                </c:pt>
                <c:pt idx="24">
                  <c:v>25.03.2026</c:v>
                </c:pt>
                <c:pt idx="25">
                  <c:v>26.03.2026</c:v>
                </c:pt>
                <c:pt idx="26">
                  <c:v>27.03.2026</c:v>
                </c:pt>
                <c:pt idx="27">
                  <c:v>28.03.2026</c:v>
                </c:pt>
                <c:pt idx="28">
                  <c:v>29.03.2026</c:v>
                </c:pt>
                <c:pt idx="29">
                  <c:v>30.03.2026</c:v>
                </c:pt>
                <c:pt idx="30">
                  <c:v>31.03.2026</c:v>
                </c:pt>
              </c:strCache>
            </c:strRef>
          </c:cat>
          <c:val>
            <c:numRef>
              <c:f>Sheet1!$M$2:$M$32</c:f>
              <c:numCache>
                <c:formatCode>General</c:formatCode>
                <c:ptCount val="31"/>
                <c:pt idx="0">
                  <c:v>261817</c:v>
                </c:pt>
                <c:pt idx="1">
                  <c:v>261938</c:v>
                </c:pt>
                <c:pt idx="2">
                  <c:v>262043</c:v>
                </c:pt>
                <c:pt idx="3">
                  <c:v>262153</c:v>
                </c:pt>
                <c:pt idx="4">
                  <c:v>262278</c:v>
                </c:pt>
                <c:pt idx="5">
                  <c:v>262414</c:v>
                </c:pt>
                <c:pt idx="6">
                  <c:v>262513</c:v>
                </c:pt>
                <c:pt idx="7">
                  <c:v>262596</c:v>
                </c:pt>
                <c:pt idx="8">
                  <c:v>262649</c:v>
                </c:pt>
                <c:pt idx="9">
                  <c:v>262737</c:v>
                </c:pt>
                <c:pt idx="10">
                  <c:v>262832</c:v>
                </c:pt>
                <c:pt idx="11">
                  <c:v>262899</c:v>
                </c:pt>
                <c:pt idx="12">
                  <c:v>263034</c:v>
                </c:pt>
                <c:pt idx="13">
                  <c:v>263208</c:v>
                </c:pt>
                <c:pt idx="14">
                  <c:v>263367</c:v>
                </c:pt>
                <c:pt idx="15">
                  <c:v>263462</c:v>
                </c:pt>
                <c:pt idx="16">
                  <c:v>264403</c:v>
                </c:pt>
                <c:pt idx="17">
                  <c:v>264910</c:v>
                </c:pt>
                <c:pt idx="18">
                  <c:v>265187</c:v>
                </c:pt>
                <c:pt idx="19">
                  <c:v>265370</c:v>
                </c:pt>
                <c:pt idx="20">
                  <c:v>265546</c:v>
                </c:pt>
                <c:pt idx="21">
                  <c:v>265717</c:v>
                </c:pt>
                <c:pt idx="22">
                  <c:v>265871</c:v>
                </c:pt>
                <c:pt idx="23">
                  <c:v>266132</c:v>
                </c:pt>
                <c:pt idx="24">
                  <c:v>266391</c:v>
                </c:pt>
                <c:pt idx="25">
                  <c:v>266552</c:v>
                </c:pt>
                <c:pt idx="26">
                  <c:v>266700</c:v>
                </c:pt>
                <c:pt idx="27">
                  <c:v>266857</c:v>
                </c:pt>
                <c:pt idx="28">
                  <c:v>267013</c:v>
                </c:pt>
                <c:pt idx="29">
                  <c:v>267178</c:v>
                </c:pt>
                <c:pt idx="30">
                  <c:v>267955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888A-4380-962D-1BC0B933CBC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STRG_F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01.03.2026</c:v>
                </c:pt>
                <c:pt idx="1">
                  <c:v>02.03.2026</c:v>
                </c:pt>
                <c:pt idx="2">
                  <c:v>03.03.2026</c:v>
                </c:pt>
                <c:pt idx="3">
                  <c:v>04.03.2026</c:v>
                </c:pt>
                <c:pt idx="4">
                  <c:v>05.03.2026</c:v>
                </c:pt>
                <c:pt idx="5">
                  <c:v>06.03.2026</c:v>
                </c:pt>
                <c:pt idx="6">
                  <c:v>07.03.2026</c:v>
                </c:pt>
                <c:pt idx="7">
                  <c:v>08.03.2026</c:v>
                </c:pt>
                <c:pt idx="8">
                  <c:v>09.03.2026</c:v>
                </c:pt>
                <c:pt idx="9">
                  <c:v>10.03.2026</c:v>
                </c:pt>
                <c:pt idx="10">
                  <c:v>11.03.2026</c:v>
                </c:pt>
                <c:pt idx="11">
                  <c:v>12.03.2026</c:v>
                </c:pt>
                <c:pt idx="12">
                  <c:v>13.03.2026</c:v>
                </c:pt>
                <c:pt idx="13">
                  <c:v>14.03.2026</c:v>
                </c:pt>
                <c:pt idx="14">
                  <c:v>15.03.2026</c:v>
                </c:pt>
                <c:pt idx="15">
                  <c:v>16.03.2026</c:v>
                </c:pt>
                <c:pt idx="16">
                  <c:v>17.03.2026</c:v>
                </c:pt>
                <c:pt idx="17">
                  <c:v>18.03.2026</c:v>
                </c:pt>
                <c:pt idx="18">
                  <c:v>19.03.2026</c:v>
                </c:pt>
                <c:pt idx="19">
                  <c:v>20.03.2026</c:v>
                </c:pt>
                <c:pt idx="20">
                  <c:v>21.03.2026</c:v>
                </c:pt>
                <c:pt idx="21">
                  <c:v>22.03.2026</c:v>
                </c:pt>
                <c:pt idx="22">
                  <c:v>23.03.2026</c:v>
                </c:pt>
                <c:pt idx="23">
                  <c:v>24.03.2026</c:v>
                </c:pt>
                <c:pt idx="24">
                  <c:v>25.03.2026</c:v>
                </c:pt>
                <c:pt idx="25">
                  <c:v>26.03.2026</c:v>
                </c:pt>
                <c:pt idx="26">
                  <c:v>27.03.2026</c:v>
                </c:pt>
                <c:pt idx="27">
                  <c:v>28.03.2026</c:v>
                </c:pt>
                <c:pt idx="28">
                  <c:v>29.03.2026</c:v>
                </c:pt>
                <c:pt idx="29">
                  <c:v>30.03.2026</c:v>
                </c:pt>
                <c:pt idx="30">
                  <c:v>31.03.2026</c:v>
                </c:pt>
              </c:strCache>
            </c:strRef>
          </c:cat>
          <c:val>
            <c:numRef>
              <c:f>Sheet1!$N$2:$N$32</c:f>
              <c:numCache>
                <c:formatCode>General</c:formatCode>
                <c:ptCount val="31"/>
                <c:pt idx="0">
                  <c:v>1294802</c:v>
                </c:pt>
                <c:pt idx="1">
                  <c:v>1294840</c:v>
                </c:pt>
                <c:pt idx="2">
                  <c:v>1294854</c:v>
                </c:pt>
                <c:pt idx="3">
                  <c:v>1294899</c:v>
                </c:pt>
                <c:pt idx="4">
                  <c:v>1294945</c:v>
                </c:pt>
                <c:pt idx="5">
                  <c:v>1295005</c:v>
                </c:pt>
                <c:pt idx="6">
                  <c:v>1295050</c:v>
                </c:pt>
                <c:pt idx="7">
                  <c:v>1295094</c:v>
                </c:pt>
                <c:pt idx="8">
                  <c:v>1295137</c:v>
                </c:pt>
                <c:pt idx="9">
                  <c:v>1295173</c:v>
                </c:pt>
                <c:pt idx="10">
                  <c:v>1295243</c:v>
                </c:pt>
                <c:pt idx="11">
                  <c:v>1295289</c:v>
                </c:pt>
                <c:pt idx="12">
                  <c:v>1295329</c:v>
                </c:pt>
                <c:pt idx="13">
                  <c:v>1295339</c:v>
                </c:pt>
                <c:pt idx="14">
                  <c:v>1295365</c:v>
                </c:pt>
                <c:pt idx="15">
                  <c:v>1295303</c:v>
                </c:pt>
                <c:pt idx="16">
                  <c:v>1295330</c:v>
                </c:pt>
                <c:pt idx="17">
                  <c:v>1295347</c:v>
                </c:pt>
                <c:pt idx="18">
                  <c:v>1295296</c:v>
                </c:pt>
                <c:pt idx="19">
                  <c:v>1295313</c:v>
                </c:pt>
                <c:pt idx="20">
                  <c:v>1295353</c:v>
                </c:pt>
                <c:pt idx="21">
                  <c:v>1295374</c:v>
                </c:pt>
                <c:pt idx="22">
                  <c:v>1295351</c:v>
                </c:pt>
                <c:pt idx="23">
                  <c:v>1295371</c:v>
                </c:pt>
                <c:pt idx="24">
                  <c:v>1295406</c:v>
                </c:pt>
                <c:pt idx="25">
                  <c:v>1295408</c:v>
                </c:pt>
                <c:pt idx="26">
                  <c:v>1295417</c:v>
                </c:pt>
                <c:pt idx="27">
                  <c:v>1295446</c:v>
                </c:pt>
                <c:pt idx="28">
                  <c:v>1295458</c:v>
                </c:pt>
                <c:pt idx="29">
                  <c:v>1295478</c:v>
                </c:pt>
                <c:pt idx="30">
                  <c:v>1295492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88A-4380-962D-1BC0B933CBC2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deep und deutlich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01.03.2026</c:v>
                </c:pt>
                <c:pt idx="1">
                  <c:v>02.03.2026</c:v>
                </c:pt>
                <c:pt idx="2">
                  <c:v>03.03.2026</c:v>
                </c:pt>
                <c:pt idx="3">
                  <c:v>04.03.2026</c:v>
                </c:pt>
                <c:pt idx="4">
                  <c:v>05.03.2026</c:v>
                </c:pt>
                <c:pt idx="5">
                  <c:v>06.03.2026</c:v>
                </c:pt>
                <c:pt idx="6">
                  <c:v>07.03.2026</c:v>
                </c:pt>
                <c:pt idx="7">
                  <c:v>08.03.2026</c:v>
                </c:pt>
                <c:pt idx="8">
                  <c:v>09.03.2026</c:v>
                </c:pt>
                <c:pt idx="9">
                  <c:v>10.03.2026</c:v>
                </c:pt>
                <c:pt idx="10">
                  <c:v>11.03.2026</c:v>
                </c:pt>
                <c:pt idx="11">
                  <c:v>12.03.2026</c:v>
                </c:pt>
                <c:pt idx="12">
                  <c:v>13.03.2026</c:v>
                </c:pt>
                <c:pt idx="13">
                  <c:v>14.03.2026</c:v>
                </c:pt>
                <c:pt idx="14">
                  <c:v>15.03.2026</c:v>
                </c:pt>
                <c:pt idx="15">
                  <c:v>16.03.2026</c:v>
                </c:pt>
                <c:pt idx="16">
                  <c:v>17.03.2026</c:v>
                </c:pt>
                <c:pt idx="17">
                  <c:v>18.03.2026</c:v>
                </c:pt>
                <c:pt idx="18">
                  <c:v>19.03.2026</c:v>
                </c:pt>
                <c:pt idx="19">
                  <c:v>20.03.2026</c:v>
                </c:pt>
                <c:pt idx="20">
                  <c:v>21.03.2026</c:v>
                </c:pt>
                <c:pt idx="21">
                  <c:v>22.03.2026</c:v>
                </c:pt>
                <c:pt idx="22">
                  <c:v>23.03.2026</c:v>
                </c:pt>
                <c:pt idx="23">
                  <c:v>24.03.2026</c:v>
                </c:pt>
                <c:pt idx="24">
                  <c:v>25.03.2026</c:v>
                </c:pt>
                <c:pt idx="25">
                  <c:v>26.03.2026</c:v>
                </c:pt>
                <c:pt idx="26">
                  <c:v>27.03.2026</c:v>
                </c:pt>
                <c:pt idx="27">
                  <c:v>28.03.2026</c:v>
                </c:pt>
                <c:pt idx="28">
                  <c:v>29.03.2026</c:v>
                </c:pt>
                <c:pt idx="29">
                  <c:v>30.03.2026</c:v>
                </c:pt>
                <c:pt idx="30">
                  <c:v>31.03.2026</c:v>
                </c:pt>
              </c:strCache>
            </c:strRef>
          </c:cat>
          <c:val>
            <c:numRef>
              <c:f>Sheet1!$O$2:$O$32</c:f>
              <c:numCache>
                <c:formatCode>General</c:formatCode>
                <c:ptCount val="31"/>
                <c:pt idx="0">
                  <c:v>168668</c:v>
                </c:pt>
                <c:pt idx="1">
                  <c:v>168845</c:v>
                </c:pt>
                <c:pt idx="2">
                  <c:v>169101</c:v>
                </c:pt>
                <c:pt idx="3">
                  <c:v>169354</c:v>
                </c:pt>
                <c:pt idx="4">
                  <c:v>169720</c:v>
                </c:pt>
                <c:pt idx="5">
                  <c:v>170009</c:v>
                </c:pt>
                <c:pt idx="6">
                  <c:v>170176</c:v>
                </c:pt>
                <c:pt idx="7">
                  <c:v>170263</c:v>
                </c:pt>
                <c:pt idx="8">
                  <c:v>170342</c:v>
                </c:pt>
                <c:pt idx="9">
                  <c:v>170466</c:v>
                </c:pt>
                <c:pt idx="10">
                  <c:v>170577</c:v>
                </c:pt>
                <c:pt idx="11">
                  <c:v>170722</c:v>
                </c:pt>
                <c:pt idx="12">
                  <c:v>170865</c:v>
                </c:pt>
                <c:pt idx="13">
                  <c:v>170970</c:v>
                </c:pt>
                <c:pt idx="14">
                  <c:v>171046</c:v>
                </c:pt>
                <c:pt idx="15">
                  <c:v>171105</c:v>
                </c:pt>
                <c:pt idx="16">
                  <c:v>171198</c:v>
                </c:pt>
                <c:pt idx="17">
                  <c:v>171301</c:v>
                </c:pt>
                <c:pt idx="18">
                  <c:v>171414</c:v>
                </c:pt>
                <c:pt idx="19">
                  <c:v>171523</c:v>
                </c:pt>
                <c:pt idx="20">
                  <c:v>171642</c:v>
                </c:pt>
                <c:pt idx="21">
                  <c:v>171743</c:v>
                </c:pt>
                <c:pt idx="22">
                  <c:v>171836</c:v>
                </c:pt>
                <c:pt idx="23">
                  <c:v>171930</c:v>
                </c:pt>
                <c:pt idx="24">
                  <c:v>172031</c:v>
                </c:pt>
                <c:pt idx="25">
                  <c:v>172228</c:v>
                </c:pt>
                <c:pt idx="26">
                  <c:v>172499</c:v>
                </c:pt>
                <c:pt idx="27">
                  <c:v>172701</c:v>
                </c:pt>
                <c:pt idx="28">
                  <c:v>172826</c:v>
                </c:pt>
                <c:pt idx="29">
                  <c:v>172964</c:v>
                </c:pt>
                <c:pt idx="30">
                  <c:v>173082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88A-4380-962D-1BC0B933CBC2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deep und deutlich shorts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01.03.2026</c:v>
                </c:pt>
                <c:pt idx="1">
                  <c:v>02.03.2026</c:v>
                </c:pt>
                <c:pt idx="2">
                  <c:v>03.03.2026</c:v>
                </c:pt>
                <c:pt idx="3">
                  <c:v>04.03.2026</c:v>
                </c:pt>
                <c:pt idx="4">
                  <c:v>05.03.2026</c:v>
                </c:pt>
                <c:pt idx="5">
                  <c:v>06.03.2026</c:v>
                </c:pt>
                <c:pt idx="6">
                  <c:v>07.03.2026</c:v>
                </c:pt>
                <c:pt idx="7">
                  <c:v>08.03.2026</c:v>
                </c:pt>
                <c:pt idx="8">
                  <c:v>09.03.2026</c:v>
                </c:pt>
                <c:pt idx="9">
                  <c:v>10.03.2026</c:v>
                </c:pt>
                <c:pt idx="10">
                  <c:v>11.03.2026</c:v>
                </c:pt>
                <c:pt idx="11">
                  <c:v>12.03.2026</c:v>
                </c:pt>
                <c:pt idx="12">
                  <c:v>13.03.2026</c:v>
                </c:pt>
                <c:pt idx="13">
                  <c:v>14.03.2026</c:v>
                </c:pt>
                <c:pt idx="14">
                  <c:v>15.03.2026</c:v>
                </c:pt>
                <c:pt idx="15">
                  <c:v>16.03.2026</c:v>
                </c:pt>
                <c:pt idx="16">
                  <c:v>17.03.2026</c:v>
                </c:pt>
                <c:pt idx="17">
                  <c:v>18.03.2026</c:v>
                </c:pt>
                <c:pt idx="18">
                  <c:v>19.03.2026</c:v>
                </c:pt>
                <c:pt idx="19">
                  <c:v>20.03.2026</c:v>
                </c:pt>
                <c:pt idx="20">
                  <c:v>21.03.2026</c:v>
                </c:pt>
                <c:pt idx="21">
                  <c:v>22.03.2026</c:v>
                </c:pt>
                <c:pt idx="22">
                  <c:v>23.03.2026</c:v>
                </c:pt>
                <c:pt idx="23">
                  <c:v>24.03.2026</c:v>
                </c:pt>
                <c:pt idx="24">
                  <c:v>25.03.2026</c:v>
                </c:pt>
                <c:pt idx="25">
                  <c:v>26.03.2026</c:v>
                </c:pt>
                <c:pt idx="26">
                  <c:v>27.03.2026</c:v>
                </c:pt>
                <c:pt idx="27">
                  <c:v>28.03.2026</c:v>
                </c:pt>
                <c:pt idx="28">
                  <c:v>29.03.2026</c:v>
                </c:pt>
                <c:pt idx="29">
                  <c:v>30.03.2026</c:v>
                </c:pt>
                <c:pt idx="30">
                  <c:v>31.03.2026</c:v>
                </c:pt>
              </c:strCache>
            </c:strRef>
          </c:cat>
          <c:val>
            <c:numRef>
              <c:f>Sheet1!$P$2:$P$32</c:f>
              <c:numCache>
                <c:formatCode>General</c:formatCode>
                <c:ptCount val="31"/>
                <c:pt idx="0">
                  <c:v>41309</c:v>
                </c:pt>
                <c:pt idx="1">
                  <c:v>41365</c:v>
                </c:pt>
                <c:pt idx="2">
                  <c:v>41429</c:v>
                </c:pt>
                <c:pt idx="3">
                  <c:v>41493</c:v>
                </c:pt>
                <c:pt idx="4">
                  <c:v>41558</c:v>
                </c:pt>
                <c:pt idx="5">
                  <c:v>41614</c:v>
                </c:pt>
                <c:pt idx="6">
                  <c:v>41656</c:v>
                </c:pt>
                <c:pt idx="7">
                  <c:v>41687</c:v>
                </c:pt>
                <c:pt idx="8">
                  <c:v>41719</c:v>
                </c:pt>
                <c:pt idx="9">
                  <c:v>41744</c:v>
                </c:pt>
                <c:pt idx="10">
                  <c:v>41767</c:v>
                </c:pt>
                <c:pt idx="11">
                  <c:v>41797</c:v>
                </c:pt>
                <c:pt idx="12">
                  <c:v>41821</c:v>
                </c:pt>
                <c:pt idx="13">
                  <c:v>41839</c:v>
                </c:pt>
                <c:pt idx="14">
                  <c:v>41852</c:v>
                </c:pt>
                <c:pt idx="15">
                  <c:v>41856</c:v>
                </c:pt>
                <c:pt idx="16">
                  <c:v>41866</c:v>
                </c:pt>
                <c:pt idx="17">
                  <c:v>41870</c:v>
                </c:pt>
                <c:pt idx="18">
                  <c:v>41879</c:v>
                </c:pt>
                <c:pt idx="19">
                  <c:v>41885</c:v>
                </c:pt>
                <c:pt idx="20">
                  <c:v>41918</c:v>
                </c:pt>
                <c:pt idx="21">
                  <c:v>41934</c:v>
                </c:pt>
                <c:pt idx="22">
                  <c:v>41947</c:v>
                </c:pt>
                <c:pt idx="23">
                  <c:v>41957</c:v>
                </c:pt>
                <c:pt idx="24">
                  <c:v>41963</c:v>
                </c:pt>
                <c:pt idx="25">
                  <c:v>41975</c:v>
                </c:pt>
                <c:pt idx="26">
                  <c:v>41981</c:v>
                </c:pt>
                <c:pt idx="27">
                  <c:v>41997</c:v>
                </c:pt>
                <c:pt idx="28">
                  <c:v>42009</c:v>
                </c:pt>
                <c:pt idx="29">
                  <c:v>42016</c:v>
                </c:pt>
                <c:pt idx="30">
                  <c:v>42028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888A-4380-962D-1BC0B933CB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697744"/>
        <c:axId val="388700040"/>
      </c:lineChart>
      <c:catAx>
        <c:axId val="38869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00040"/>
        <c:crosses val="autoZero"/>
        <c:auto val="1"/>
        <c:lblAlgn val="ctr"/>
        <c:lblOffset val="100"/>
        <c:noMultiLvlLbl val="0"/>
      </c:catAx>
      <c:valAx>
        <c:axId val="38870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9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4F0DA-CA1F-42BA-9634-11460F08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Abonnenten | NDR+TS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12812B-4CDE-4E34-808A-C81C8B03DB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5578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471AE-154F-4D49-987A-433EA7A3B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01.03.2026 - 31.03.2026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C4A4C-A18E-42FC-BE84-45A970E9B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6987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Abonnenten | NDR+TS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Abonnenten | NDR+TS</dc:title>
  <dc:creator>Frederik Born</dc:creator>
  <cp:lastModifiedBy>Frederik Born</cp:lastModifiedBy>
  <cp:revision>1</cp:revision>
  <dcterms:created xsi:type="dcterms:W3CDTF">2026-04-08T14:13:01Z</dcterms:created>
  <dcterms:modified xsi:type="dcterms:W3CDTF">2026-04-08T14:13:05Z</dcterms:modified>
</cp:coreProperties>
</file>