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12C414-5794-48C6-9571-5D4C1068A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YT Kernteam Social Media | ZAPP - Das Medienmagazin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CEA7F0-6B3C-432C-8212-670983BD33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2807991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87234561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1213313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608709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Demographic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1719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ZAPP - Das Medienmagazin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13-17 years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33518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2936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ZAPP - Das Medienmagazin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18-24 years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1840421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5438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ZAPP - Das Medienmagazin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25-34 years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3643499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774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ZAPP - Das Medienmagazin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35-44 years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2620714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9619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ZAPP - Das Medienmagazin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45-54 years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1362736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496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ZAPP - Das Medienmagazin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55-64 years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1048651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2176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ZAPP - Das Medienmagazin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65+ years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877749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8537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ZAPP - Das Medienmagazin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2421596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5148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ZAPP - Das Medienmagazin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9002562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1999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ZAPP - Das Medienmagazin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genderUserSpecified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36751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998B54-8A23-4B3C-B99E-F38CB8245A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01.01.2023 - 31.12.2023</a:t>
            </a:r>
          </a:p>
        </p:txBody>
      </p:sp>
    </p:spTree>
    <p:extLst>
      <p:ext uri="{BB962C8B-B14F-4D97-AF65-F5344CB8AC3E}">
        <p14:creationId xmlns:p14="http://schemas.microsoft.com/office/powerpoint/2010/main" val="14737206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84</Words>
  <Application>Microsoft Office PowerPoint</Application>
  <PresentationFormat>On-screen Show (4:3)</PresentationFormat>
  <Paragraphs>35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Youtube YT Kernteam Social Media | ZAPP - Das Medienmagazin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YT Kernteam Social Media | ZAPP - Das Medienmagazin</dc:title>
  <dc:creator>Frederik Born</dc:creator>
  <cp:lastModifiedBy>Frederik Born</cp:lastModifiedBy>
  <cp:revision>1</cp:revision>
  <dcterms:created xsi:type="dcterms:W3CDTF">2024-02-13T11:03:01Z</dcterms:created>
  <dcterms:modified xsi:type="dcterms:W3CDTF">2024-02-13T11:03:07Z</dcterms:modified>
</cp:coreProperties>
</file>