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6" r:id="rId77"/>
    <p:sldId id="337" r:id="rId78"/>
    <p:sldId id="338" r:id="rId79"/>
    <p:sldId id="339" r:id="rId8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1"/>
      <p:bold r:id="rId82"/>
      <p:italic r:id="rId83"/>
      <p:boldItalic r:id="rId8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2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3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1.fntdata"/><Relationship Id="rId8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109238</c:v>
                </c:pt>
                <c:pt idx="1">
                  <c:v>109246</c:v>
                </c:pt>
                <c:pt idx="2">
                  <c:v>109273</c:v>
                </c:pt>
                <c:pt idx="3">
                  <c:v>109289</c:v>
                </c:pt>
                <c:pt idx="4">
                  <c:v>109326</c:v>
                </c:pt>
                <c:pt idx="5">
                  <c:v>109381</c:v>
                </c:pt>
                <c:pt idx="6">
                  <c:v>109424</c:v>
                </c:pt>
                <c:pt idx="7">
                  <c:v>109421</c:v>
                </c:pt>
                <c:pt idx="8">
                  <c:v>109406</c:v>
                </c:pt>
                <c:pt idx="9">
                  <c:v>109441</c:v>
                </c:pt>
                <c:pt idx="10">
                  <c:v>109419</c:v>
                </c:pt>
                <c:pt idx="11">
                  <c:v>109431</c:v>
                </c:pt>
                <c:pt idx="12">
                  <c:v>109477</c:v>
                </c:pt>
                <c:pt idx="13">
                  <c:v>109478</c:v>
                </c:pt>
                <c:pt idx="14">
                  <c:v>109468</c:v>
                </c:pt>
                <c:pt idx="15">
                  <c:v>109474</c:v>
                </c:pt>
                <c:pt idx="16">
                  <c:v>109506</c:v>
                </c:pt>
                <c:pt idx="17">
                  <c:v>109488</c:v>
                </c:pt>
                <c:pt idx="18">
                  <c:v>109508</c:v>
                </c:pt>
                <c:pt idx="19">
                  <c:v>109532</c:v>
                </c:pt>
                <c:pt idx="20">
                  <c:v>109564</c:v>
                </c:pt>
                <c:pt idx="21">
                  <c:v>109569</c:v>
                </c:pt>
                <c:pt idx="22">
                  <c:v>109569</c:v>
                </c:pt>
                <c:pt idx="23">
                  <c:v>109593</c:v>
                </c:pt>
                <c:pt idx="24">
                  <c:v>109598</c:v>
                </c:pt>
                <c:pt idx="25">
                  <c:v>109621</c:v>
                </c:pt>
                <c:pt idx="26">
                  <c:v>109602</c:v>
                </c:pt>
                <c:pt idx="27">
                  <c:v>109617</c:v>
                </c:pt>
                <c:pt idx="28">
                  <c:v>109600</c:v>
                </c:pt>
                <c:pt idx="29">
                  <c:v>109595</c:v>
                </c:pt>
                <c:pt idx="30">
                  <c:v>109598</c:v>
                </c:pt>
                <c:pt idx="31">
                  <c:v>109598</c:v>
                </c:pt>
                <c:pt idx="32">
                  <c:v>109635</c:v>
                </c:pt>
                <c:pt idx="33">
                  <c:v>109721</c:v>
                </c:pt>
                <c:pt idx="34">
                  <c:v>109771</c:v>
                </c:pt>
                <c:pt idx="35">
                  <c:v>109821</c:v>
                </c:pt>
                <c:pt idx="36">
                  <c:v>109842</c:v>
                </c:pt>
                <c:pt idx="37">
                  <c:v>109902</c:v>
                </c:pt>
                <c:pt idx="38">
                  <c:v>109915</c:v>
                </c:pt>
                <c:pt idx="39">
                  <c:v>109933</c:v>
                </c:pt>
                <c:pt idx="40">
                  <c:v>109934</c:v>
                </c:pt>
                <c:pt idx="41">
                  <c:v>109926</c:v>
                </c:pt>
                <c:pt idx="42">
                  <c:v>109930</c:v>
                </c:pt>
                <c:pt idx="43">
                  <c:v>109950</c:v>
                </c:pt>
                <c:pt idx="44">
                  <c:v>109976</c:v>
                </c:pt>
                <c:pt idx="45">
                  <c:v>109982</c:v>
                </c:pt>
                <c:pt idx="46">
                  <c:v>109985</c:v>
                </c:pt>
                <c:pt idx="47">
                  <c:v>109982</c:v>
                </c:pt>
                <c:pt idx="48">
                  <c:v>109999</c:v>
                </c:pt>
                <c:pt idx="49">
                  <c:v>109964</c:v>
                </c:pt>
                <c:pt idx="50">
                  <c:v>109961</c:v>
                </c:pt>
                <c:pt idx="51">
                  <c:v>109991</c:v>
                </c:pt>
                <c:pt idx="52">
                  <c:v>110001</c:v>
                </c:pt>
                <c:pt idx="53">
                  <c:v>110029</c:v>
                </c:pt>
                <c:pt idx="54">
                  <c:v>110041</c:v>
                </c:pt>
                <c:pt idx="55">
                  <c:v>110002</c:v>
                </c:pt>
                <c:pt idx="56">
                  <c:v>110051</c:v>
                </c:pt>
                <c:pt idx="57">
                  <c:v>110037</c:v>
                </c:pt>
                <c:pt idx="58">
                  <c:v>110032</c:v>
                </c:pt>
                <c:pt idx="59">
                  <c:v>110057</c:v>
                </c:pt>
                <c:pt idx="60">
                  <c:v>110121</c:v>
                </c:pt>
                <c:pt idx="61">
                  <c:v>110140</c:v>
                </c:pt>
                <c:pt idx="62">
                  <c:v>110166</c:v>
                </c:pt>
                <c:pt idx="63">
                  <c:v>110227</c:v>
                </c:pt>
                <c:pt idx="64">
                  <c:v>110345</c:v>
                </c:pt>
                <c:pt idx="65">
                  <c:v>110503</c:v>
                </c:pt>
                <c:pt idx="66">
                  <c:v>110612</c:v>
                </c:pt>
                <c:pt idx="67">
                  <c:v>110705</c:v>
                </c:pt>
                <c:pt idx="68">
                  <c:v>110804</c:v>
                </c:pt>
                <c:pt idx="69">
                  <c:v>110911</c:v>
                </c:pt>
                <c:pt idx="70">
                  <c:v>111006</c:v>
                </c:pt>
                <c:pt idx="71">
                  <c:v>111084</c:v>
                </c:pt>
                <c:pt idx="72">
                  <c:v>111216</c:v>
                </c:pt>
                <c:pt idx="73">
                  <c:v>111323</c:v>
                </c:pt>
                <c:pt idx="74">
                  <c:v>111391</c:v>
                </c:pt>
                <c:pt idx="75">
                  <c:v>111442</c:v>
                </c:pt>
                <c:pt idx="76">
                  <c:v>111513</c:v>
                </c:pt>
                <c:pt idx="77">
                  <c:v>111707</c:v>
                </c:pt>
                <c:pt idx="78">
                  <c:v>111844</c:v>
                </c:pt>
                <c:pt idx="79">
                  <c:v>111963</c:v>
                </c:pt>
                <c:pt idx="80">
                  <c:v>112099</c:v>
                </c:pt>
                <c:pt idx="81">
                  <c:v>112267</c:v>
                </c:pt>
                <c:pt idx="82">
                  <c:v>112400</c:v>
                </c:pt>
                <c:pt idx="83">
                  <c:v>112532</c:v>
                </c:pt>
                <c:pt idx="84">
                  <c:v>112644</c:v>
                </c:pt>
                <c:pt idx="85">
                  <c:v>112742</c:v>
                </c:pt>
                <c:pt idx="86">
                  <c:v>112853</c:v>
                </c:pt>
                <c:pt idx="87">
                  <c:v>112965</c:v>
                </c:pt>
                <c:pt idx="88">
                  <c:v>113059</c:v>
                </c:pt>
                <c:pt idx="89">
                  <c:v>113112</c:v>
                </c:pt>
                <c:pt idx="90">
                  <c:v>113119</c:v>
                </c:pt>
                <c:pt idx="91">
                  <c:v>113181</c:v>
                </c:pt>
                <c:pt idx="92">
                  <c:v>113222</c:v>
                </c:pt>
                <c:pt idx="93">
                  <c:v>113285</c:v>
                </c:pt>
                <c:pt idx="94">
                  <c:v>113371</c:v>
                </c:pt>
                <c:pt idx="95">
                  <c:v>113429</c:v>
                </c:pt>
                <c:pt idx="96">
                  <c:v>113488</c:v>
                </c:pt>
                <c:pt idx="97">
                  <c:v>113535</c:v>
                </c:pt>
                <c:pt idx="98">
                  <c:v>113552</c:v>
                </c:pt>
                <c:pt idx="99">
                  <c:v>113561</c:v>
                </c:pt>
                <c:pt idx="100">
                  <c:v>113566</c:v>
                </c:pt>
                <c:pt idx="101">
                  <c:v>113598</c:v>
                </c:pt>
                <c:pt idx="102">
                  <c:v>113613</c:v>
                </c:pt>
                <c:pt idx="103">
                  <c:v>113650</c:v>
                </c:pt>
                <c:pt idx="104">
                  <c:v>113684</c:v>
                </c:pt>
                <c:pt idx="105">
                  <c:v>113720</c:v>
                </c:pt>
                <c:pt idx="106">
                  <c:v>113724</c:v>
                </c:pt>
                <c:pt idx="107">
                  <c:v>113750</c:v>
                </c:pt>
                <c:pt idx="108">
                  <c:v>113760</c:v>
                </c:pt>
                <c:pt idx="109">
                  <c:v>113799</c:v>
                </c:pt>
                <c:pt idx="110">
                  <c:v>113845</c:v>
                </c:pt>
                <c:pt idx="111">
                  <c:v>113875</c:v>
                </c:pt>
                <c:pt idx="112">
                  <c:v>113909</c:v>
                </c:pt>
                <c:pt idx="113">
                  <c:v>113922</c:v>
                </c:pt>
                <c:pt idx="114">
                  <c:v>113931</c:v>
                </c:pt>
                <c:pt idx="115">
                  <c:v>113946</c:v>
                </c:pt>
                <c:pt idx="116">
                  <c:v>113954</c:v>
                </c:pt>
                <c:pt idx="117">
                  <c:v>113958</c:v>
                </c:pt>
                <c:pt idx="118">
                  <c:v>113967</c:v>
                </c:pt>
                <c:pt idx="119">
                  <c:v>113977</c:v>
                </c:pt>
                <c:pt idx="120">
                  <c:v>113993</c:v>
                </c:pt>
                <c:pt idx="121">
                  <c:v>114007</c:v>
                </c:pt>
                <c:pt idx="122">
                  <c:v>114033</c:v>
                </c:pt>
                <c:pt idx="123">
                  <c:v>114056</c:v>
                </c:pt>
                <c:pt idx="124">
                  <c:v>114084</c:v>
                </c:pt>
                <c:pt idx="125">
                  <c:v>114108</c:v>
                </c:pt>
                <c:pt idx="126">
                  <c:v>114153</c:v>
                </c:pt>
                <c:pt idx="127">
                  <c:v>114237</c:v>
                </c:pt>
                <c:pt idx="128">
                  <c:v>114351</c:v>
                </c:pt>
                <c:pt idx="129">
                  <c:v>114394</c:v>
                </c:pt>
                <c:pt idx="130">
                  <c:v>114427</c:v>
                </c:pt>
                <c:pt idx="131">
                  <c:v>114485</c:v>
                </c:pt>
                <c:pt idx="132">
                  <c:v>114750</c:v>
                </c:pt>
                <c:pt idx="133">
                  <c:v>114928</c:v>
                </c:pt>
                <c:pt idx="134">
                  <c:v>115023</c:v>
                </c:pt>
                <c:pt idx="135">
                  <c:v>115082</c:v>
                </c:pt>
                <c:pt idx="136">
                  <c:v>115160</c:v>
                </c:pt>
                <c:pt idx="137">
                  <c:v>115208</c:v>
                </c:pt>
                <c:pt idx="138">
                  <c:v>115254</c:v>
                </c:pt>
                <c:pt idx="139">
                  <c:v>115367</c:v>
                </c:pt>
                <c:pt idx="140">
                  <c:v>115511</c:v>
                </c:pt>
                <c:pt idx="141">
                  <c:v>115667</c:v>
                </c:pt>
                <c:pt idx="142">
                  <c:v>115754</c:v>
                </c:pt>
                <c:pt idx="143">
                  <c:v>115859</c:v>
                </c:pt>
                <c:pt idx="144">
                  <c:v>115946</c:v>
                </c:pt>
                <c:pt idx="145">
                  <c:v>116030</c:v>
                </c:pt>
                <c:pt idx="146">
                  <c:v>116073</c:v>
                </c:pt>
                <c:pt idx="147">
                  <c:v>116131</c:v>
                </c:pt>
                <c:pt idx="148">
                  <c:v>116177</c:v>
                </c:pt>
                <c:pt idx="149">
                  <c:v>116222</c:v>
                </c:pt>
                <c:pt idx="150">
                  <c:v>116278</c:v>
                </c:pt>
                <c:pt idx="151">
                  <c:v>116303</c:v>
                </c:pt>
                <c:pt idx="152">
                  <c:v>116322</c:v>
                </c:pt>
                <c:pt idx="153">
                  <c:v>116317</c:v>
                </c:pt>
                <c:pt idx="154">
                  <c:v>116339</c:v>
                </c:pt>
                <c:pt idx="155">
                  <c:v>116372</c:v>
                </c:pt>
                <c:pt idx="156">
                  <c:v>116391</c:v>
                </c:pt>
                <c:pt idx="157">
                  <c:v>116420</c:v>
                </c:pt>
                <c:pt idx="158">
                  <c:v>116467</c:v>
                </c:pt>
                <c:pt idx="159">
                  <c:v>116456</c:v>
                </c:pt>
                <c:pt idx="160">
                  <c:v>116466</c:v>
                </c:pt>
                <c:pt idx="161">
                  <c:v>116497</c:v>
                </c:pt>
                <c:pt idx="162">
                  <c:v>116500</c:v>
                </c:pt>
                <c:pt idx="163">
                  <c:v>116519</c:v>
                </c:pt>
                <c:pt idx="164">
                  <c:v>116556</c:v>
                </c:pt>
                <c:pt idx="165">
                  <c:v>116574</c:v>
                </c:pt>
                <c:pt idx="166">
                  <c:v>116599</c:v>
                </c:pt>
                <c:pt idx="167">
                  <c:v>116607</c:v>
                </c:pt>
                <c:pt idx="168">
                  <c:v>116584</c:v>
                </c:pt>
                <c:pt idx="169">
                  <c:v>116581</c:v>
                </c:pt>
                <c:pt idx="170">
                  <c:v>116596</c:v>
                </c:pt>
                <c:pt idx="171">
                  <c:v>116613</c:v>
                </c:pt>
                <c:pt idx="172">
                  <c:v>116624</c:v>
                </c:pt>
                <c:pt idx="173">
                  <c:v>116633</c:v>
                </c:pt>
                <c:pt idx="174">
                  <c:v>116646</c:v>
                </c:pt>
                <c:pt idx="175">
                  <c:v>116648</c:v>
                </c:pt>
                <c:pt idx="176">
                  <c:v>116656</c:v>
                </c:pt>
                <c:pt idx="177">
                  <c:v>116668</c:v>
                </c:pt>
                <c:pt idx="178">
                  <c:v>116686</c:v>
                </c:pt>
                <c:pt idx="179">
                  <c:v>116690</c:v>
                </c:pt>
                <c:pt idx="180">
                  <c:v>116691</c:v>
                </c:pt>
                <c:pt idx="181">
                  <c:v>116702</c:v>
                </c:pt>
                <c:pt idx="182">
                  <c:v>116723</c:v>
                </c:pt>
                <c:pt idx="183">
                  <c:v>116717</c:v>
                </c:pt>
                <c:pt idx="184">
                  <c:v>116715</c:v>
                </c:pt>
                <c:pt idx="185">
                  <c:v>116725</c:v>
                </c:pt>
                <c:pt idx="186">
                  <c:v>116725</c:v>
                </c:pt>
                <c:pt idx="187">
                  <c:v>116731</c:v>
                </c:pt>
                <c:pt idx="188">
                  <c:v>116766</c:v>
                </c:pt>
                <c:pt idx="189">
                  <c:v>116761</c:v>
                </c:pt>
                <c:pt idx="190">
                  <c:v>116799</c:v>
                </c:pt>
                <c:pt idx="191">
                  <c:v>116825</c:v>
                </c:pt>
                <c:pt idx="192">
                  <c:v>116834</c:v>
                </c:pt>
                <c:pt idx="193">
                  <c:v>116878</c:v>
                </c:pt>
                <c:pt idx="194">
                  <c:v>116893</c:v>
                </c:pt>
                <c:pt idx="195">
                  <c:v>116902</c:v>
                </c:pt>
                <c:pt idx="196">
                  <c:v>116982</c:v>
                </c:pt>
                <c:pt idx="197">
                  <c:v>117050</c:v>
                </c:pt>
                <c:pt idx="198">
                  <c:v>117163</c:v>
                </c:pt>
                <c:pt idx="199">
                  <c:v>117288</c:v>
                </c:pt>
                <c:pt idx="200">
                  <c:v>117353</c:v>
                </c:pt>
                <c:pt idx="201">
                  <c:v>117414</c:v>
                </c:pt>
                <c:pt idx="202">
                  <c:v>117456</c:v>
                </c:pt>
                <c:pt idx="203">
                  <c:v>117492</c:v>
                </c:pt>
                <c:pt idx="204">
                  <c:v>117514</c:v>
                </c:pt>
                <c:pt idx="205">
                  <c:v>117527</c:v>
                </c:pt>
                <c:pt idx="206">
                  <c:v>117560</c:v>
                </c:pt>
                <c:pt idx="207">
                  <c:v>117630</c:v>
                </c:pt>
                <c:pt idx="208">
                  <c:v>117675</c:v>
                </c:pt>
                <c:pt idx="209">
                  <c:v>117692</c:v>
                </c:pt>
                <c:pt idx="210">
                  <c:v>117750</c:v>
                </c:pt>
                <c:pt idx="211">
                  <c:v>117776</c:v>
                </c:pt>
                <c:pt idx="212">
                  <c:v>117786</c:v>
                </c:pt>
                <c:pt idx="213">
                  <c:v>117834</c:v>
                </c:pt>
                <c:pt idx="214">
                  <c:v>117850</c:v>
                </c:pt>
                <c:pt idx="215">
                  <c:v>117875</c:v>
                </c:pt>
                <c:pt idx="216">
                  <c:v>117890</c:v>
                </c:pt>
                <c:pt idx="217">
                  <c:v>117896</c:v>
                </c:pt>
                <c:pt idx="218">
                  <c:v>117904</c:v>
                </c:pt>
                <c:pt idx="219">
                  <c:v>117933</c:v>
                </c:pt>
                <c:pt idx="220">
                  <c:v>117964</c:v>
                </c:pt>
                <c:pt idx="221">
                  <c:v>117960</c:v>
                </c:pt>
                <c:pt idx="222">
                  <c:v>117965</c:v>
                </c:pt>
                <c:pt idx="223">
                  <c:v>117961</c:v>
                </c:pt>
                <c:pt idx="224">
                  <c:v>117966</c:v>
                </c:pt>
                <c:pt idx="225">
                  <c:v>117970</c:v>
                </c:pt>
                <c:pt idx="226">
                  <c:v>117980</c:v>
                </c:pt>
                <c:pt idx="227">
                  <c:v>117997</c:v>
                </c:pt>
                <c:pt idx="228">
                  <c:v>118036</c:v>
                </c:pt>
                <c:pt idx="229">
                  <c:v>118035</c:v>
                </c:pt>
                <c:pt idx="230">
                  <c:v>118059</c:v>
                </c:pt>
                <c:pt idx="231">
                  <c:v>118058</c:v>
                </c:pt>
                <c:pt idx="232">
                  <c:v>118055</c:v>
                </c:pt>
                <c:pt idx="233">
                  <c:v>118072</c:v>
                </c:pt>
                <c:pt idx="234">
                  <c:v>118116</c:v>
                </c:pt>
                <c:pt idx="235">
                  <c:v>118182</c:v>
                </c:pt>
                <c:pt idx="236">
                  <c:v>118175</c:v>
                </c:pt>
                <c:pt idx="237">
                  <c:v>118197</c:v>
                </c:pt>
                <c:pt idx="238">
                  <c:v>118280</c:v>
                </c:pt>
                <c:pt idx="239">
                  <c:v>118274</c:v>
                </c:pt>
                <c:pt idx="240">
                  <c:v>118311</c:v>
                </c:pt>
                <c:pt idx="241">
                  <c:v>118296</c:v>
                </c:pt>
                <c:pt idx="242">
                  <c:v>118339</c:v>
                </c:pt>
                <c:pt idx="243">
                  <c:v>118316</c:v>
                </c:pt>
                <c:pt idx="244">
                  <c:v>118324</c:v>
                </c:pt>
                <c:pt idx="245">
                  <c:v>118364</c:v>
                </c:pt>
                <c:pt idx="246">
                  <c:v>118351</c:v>
                </c:pt>
                <c:pt idx="247">
                  <c:v>118396</c:v>
                </c:pt>
                <c:pt idx="248">
                  <c:v>118407</c:v>
                </c:pt>
                <c:pt idx="249">
                  <c:v>118470</c:v>
                </c:pt>
                <c:pt idx="250">
                  <c:v>118509</c:v>
                </c:pt>
                <c:pt idx="251">
                  <c:v>118790</c:v>
                </c:pt>
                <c:pt idx="252">
                  <c:v>119128</c:v>
                </c:pt>
                <c:pt idx="253">
                  <c:v>119174</c:v>
                </c:pt>
                <c:pt idx="254">
                  <c:v>119143</c:v>
                </c:pt>
                <c:pt idx="255">
                  <c:v>119152</c:v>
                </c:pt>
                <c:pt idx="256">
                  <c:v>119215</c:v>
                </c:pt>
                <c:pt idx="257">
                  <c:v>119236</c:v>
                </c:pt>
                <c:pt idx="258">
                  <c:v>119222</c:v>
                </c:pt>
                <c:pt idx="259">
                  <c:v>119261</c:v>
                </c:pt>
                <c:pt idx="260">
                  <c:v>119268</c:v>
                </c:pt>
                <c:pt idx="261">
                  <c:v>119274</c:v>
                </c:pt>
                <c:pt idx="262">
                  <c:v>119303</c:v>
                </c:pt>
                <c:pt idx="263">
                  <c:v>119307</c:v>
                </c:pt>
                <c:pt idx="264">
                  <c:v>119316</c:v>
                </c:pt>
                <c:pt idx="265">
                  <c:v>119309</c:v>
                </c:pt>
                <c:pt idx="266">
                  <c:v>119285</c:v>
                </c:pt>
                <c:pt idx="267">
                  <c:v>119294</c:v>
                </c:pt>
                <c:pt idx="268">
                  <c:v>119299</c:v>
                </c:pt>
                <c:pt idx="269">
                  <c:v>119328</c:v>
                </c:pt>
                <c:pt idx="270">
                  <c:v>119393</c:v>
                </c:pt>
                <c:pt idx="271">
                  <c:v>119550</c:v>
                </c:pt>
                <c:pt idx="272">
                  <c:v>119655</c:v>
                </c:pt>
                <c:pt idx="273">
                  <c:v>119675</c:v>
                </c:pt>
                <c:pt idx="274">
                  <c:v>119697</c:v>
                </c:pt>
                <c:pt idx="275">
                  <c:v>119720</c:v>
                </c:pt>
                <c:pt idx="276">
                  <c:v>119733</c:v>
                </c:pt>
                <c:pt idx="277">
                  <c:v>119723</c:v>
                </c:pt>
                <c:pt idx="278">
                  <c:v>119695</c:v>
                </c:pt>
                <c:pt idx="279">
                  <c:v>119684</c:v>
                </c:pt>
                <c:pt idx="280">
                  <c:v>119684</c:v>
                </c:pt>
                <c:pt idx="281">
                  <c:v>119655</c:v>
                </c:pt>
                <c:pt idx="282">
                  <c:v>119650</c:v>
                </c:pt>
                <c:pt idx="283">
                  <c:v>119653</c:v>
                </c:pt>
                <c:pt idx="284">
                  <c:v>119635</c:v>
                </c:pt>
                <c:pt idx="285">
                  <c:v>119645</c:v>
                </c:pt>
                <c:pt idx="286">
                  <c:v>119653</c:v>
                </c:pt>
                <c:pt idx="287">
                  <c:v>119640</c:v>
                </c:pt>
                <c:pt idx="288">
                  <c:v>119634</c:v>
                </c:pt>
                <c:pt idx="289">
                  <c:v>119632</c:v>
                </c:pt>
                <c:pt idx="290">
                  <c:v>119628</c:v>
                </c:pt>
                <c:pt idx="291">
                  <c:v>119627</c:v>
                </c:pt>
                <c:pt idx="292">
                  <c:v>119653</c:v>
                </c:pt>
                <c:pt idx="293">
                  <c:v>119626</c:v>
                </c:pt>
                <c:pt idx="294">
                  <c:v>119650</c:v>
                </c:pt>
                <c:pt idx="295">
                  <c:v>119686</c:v>
                </c:pt>
                <c:pt idx="296">
                  <c:v>119707</c:v>
                </c:pt>
                <c:pt idx="297">
                  <c:v>119711</c:v>
                </c:pt>
                <c:pt idx="298">
                  <c:v>119741</c:v>
                </c:pt>
                <c:pt idx="299">
                  <c:v>119764</c:v>
                </c:pt>
                <c:pt idx="300">
                  <c:v>119766</c:v>
                </c:pt>
                <c:pt idx="301">
                  <c:v>119769</c:v>
                </c:pt>
                <c:pt idx="302">
                  <c:v>119769</c:v>
                </c:pt>
                <c:pt idx="303">
                  <c:v>119803</c:v>
                </c:pt>
                <c:pt idx="304">
                  <c:v>119868</c:v>
                </c:pt>
                <c:pt idx="305">
                  <c:v>119884</c:v>
                </c:pt>
                <c:pt idx="306">
                  <c:v>119893</c:v>
                </c:pt>
                <c:pt idx="307">
                  <c:v>119913</c:v>
                </c:pt>
                <c:pt idx="308">
                  <c:v>119959</c:v>
                </c:pt>
                <c:pt idx="309">
                  <c:v>119980</c:v>
                </c:pt>
                <c:pt idx="310">
                  <c:v>120045</c:v>
                </c:pt>
                <c:pt idx="311">
                  <c:v>120094</c:v>
                </c:pt>
                <c:pt idx="312">
                  <c:v>120118</c:v>
                </c:pt>
                <c:pt idx="313">
                  <c:v>120116</c:v>
                </c:pt>
                <c:pt idx="314">
                  <c:v>120141</c:v>
                </c:pt>
                <c:pt idx="315">
                  <c:v>120159</c:v>
                </c:pt>
                <c:pt idx="316">
                  <c:v>120215</c:v>
                </c:pt>
                <c:pt idx="317">
                  <c:v>120276</c:v>
                </c:pt>
                <c:pt idx="318">
                  <c:v>120293</c:v>
                </c:pt>
                <c:pt idx="319">
                  <c:v>120322</c:v>
                </c:pt>
                <c:pt idx="320">
                  <c:v>120389</c:v>
                </c:pt>
                <c:pt idx="321">
                  <c:v>120420</c:v>
                </c:pt>
                <c:pt idx="322">
                  <c:v>120485</c:v>
                </c:pt>
                <c:pt idx="323">
                  <c:v>120505</c:v>
                </c:pt>
                <c:pt idx="324">
                  <c:v>120555</c:v>
                </c:pt>
                <c:pt idx="325">
                  <c:v>120589</c:v>
                </c:pt>
                <c:pt idx="326">
                  <c:v>120603</c:v>
                </c:pt>
                <c:pt idx="327">
                  <c:v>120638</c:v>
                </c:pt>
                <c:pt idx="328">
                  <c:v>120659</c:v>
                </c:pt>
                <c:pt idx="329">
                  <c:v>120690</c:v>
                </c:pt>
                <c:pt idx="330">
                  <c:v>120706</c:v>
                </c:pt>
                <c:pt idx="331">
                  <c:v>120736</c:v>
                </c:pt>
                <c:pt idx="332">
                  <c:v>120775</c:v>
                </c:pt>
                <c:pt idx="333">
                  <c:v>120809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52-4888-A673-3ADB569E7D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Sheet1!$C$2:$C$335</c:f>
              <c:numCache>
                <c:formatCode>General</c:formatCode>
                <c:ptCount val="334"/>
                <c:pt idx="0">
                  <c:v>89130</c:v>
                </c:pt>
                <c:pt idx="1">
                  <c:v>89147</c:v>
                </c:pt>
                <c:pt idx="2">
                  <c:v>89201</c:v>
                </c:pt>
                <c:pt idx="3">
                  <c:v>89206</c:v>
                </c:pt>
                <c:pt idx="4">
                  <c:v>89215</c:v>
                </c:pt>
                <c:pt idx="5">
                  <c:v>89247</c:v>
                </c:pt>
                <c:pt idx="6">
                  <c:v>89280</c:v>
                </c:pt>
                <c:pt idx="7">
                  <c:v>89300</c:v>
                </c:pt>
                <c:pt idx="8">
                  <c:v>89314</c:v>
                </c:pt>
                <c:pt idx="9">
                  <c:v>89341</c:v>
                </c:pt>
                <c:pt idx="10">
                  <c:v>89373</c:v>
                </c:pt>
                <c:pt idx="11">
                  <c:v>89397</c:v>
                </c:pt>
                <c:pt idx="12">
                  <c:v>89422</c:v>
                </c:pt>
                <c:pt idx="13">
                  <c:v>89445</c:v>
                </c:pt>
                <c:pt idx="14">
                  <c:v>89478</c:v>
                </c:pt>
                <c:pt idx="15">
                  <c:v>89489</c:v>
                </c:pt>
                <c:pt idx="16">
                  <c:v>89497</c:v>
                </c:pt>
                <c:pt idx="17">
                  <c:v>89508</c:v>
                </c:pt>
                <c:pt idx="18">
                  <c:v>89529</c:v>
                </c:pt>
                <c:pt idx="19">
                  <c:v>89578</c:v>
                </c:pt>
                <c:pt idx="20">
                  <c:v>89607</c:v>
                </c:pt>
                <c:pt idx="21">
                  <c:v>89603</c:v>
                </c:pt>
                <c:pt idx="22">
                  <c:v>89612</c:v>
                </c:pt>
                <c:pt idx="23">
                  <c:v>89623</c:v>
                </c:pt>
                <c:pt idx="24">
                  <c:v>89649</c:v>
                </c:pt>
                <c:pt idx="25">
                  <c:v>89666</c:v>
                </c:pt>
                <c:pt idx="26">
                  <c:v>89687</c:v>
                </c:pt>
                <c:pt idx="27">
                  <c:v>89710</c:v>
                </c:pt>
                <c:pt idx="28">
                  <c:v>89732</c:v>
                </c:pt>
                <c:pt idx="29">
                  <c:v>89792</c:v>
                </c:pt>
                <c:pt idx="30">
                  <c:v>89841</c:v>
                </c:pt>
                <c:pt idx="31">
                  <c:v>89852</c:v>
                </c:pt>
                <c:pt idx="32">
                  <c:v>89885</c:v>
                </c:pt>
                <c:pt idx="33">
                  <c:v>89922</c:v>
                </c:pt>
                <c:pt idx="34">
                  <c:v>89928</c:v>
                </c:pt>
                <c:pt idx="35">
                  <c:v>89946</c:v>
                </c:pt>
                <c:pt idx="36">
                  <c:v>89954</c:v>
                </c:pt>
                <c:pt idx="37">
                  <c:v>89964</c:v>
                </c:pt>
                <c:pt idx="38">
                  <c:v>90042</c:v>
                </c:pt>
                <c:pt idx="39">
                  <c:v>90237</c:v>
                </c:pt>
                <c:pt idx="40">
                  <c:v>90283</c:v>
                </c:pt>
                <c:pt idx="41">
                  <c:v>90302</c:v>
                </c:pt>
                <c:pt idx="42">
                  <c:v>90318</c:v>
                </c:pt>
                <c:pt idx="43">
                  <c:v>90323</c:v>
                </c:pt>
                <c:pt idx="44">
                  <c:v>90345</c:v>
                </c:pt>
                <c:pt idx="45">
                  <c:v>90373</c:v>
                </c:pt>
                <c:pt idx="46">
                  <c:v>90396</c:v>
                </c:pt>
                <c:pt idx="47">
                  <c:v>90439</c:v>
                </c:pt>
                <c:pt idx="48">
                  <c:v>90443</c:v>
                </c:pt>
                <c:pt idx="49">
                  <c:v>90461</c:v>
                </c:pt>
                <c:pt idx="50">
                  <c:v>90486</c:v>
                </c:pt>
                <c:pt idx="51">
                  <c:v>90521</c:v>
                </c:pt>
                <c:pt idx="52">
                  <c:v>90570</c:v>
                </c:pt>
                <c:pt idx="53">
                  <c:v>90589</c:v>
                </c:pt>
                <c:pt idx="54">
                  <c:v>90636</c:v>
                </c:pt>
                <c:pt idx="55">
                  <c:v>90640</c:v>
                </c:pt>
                <c:pt idx="56">
                  <c:v>90686</c:v>
                </c:pt>
                <c:pt idx="57">
                  <c:v>90672</c:v>
                </c:pt>
                <c:pt idx="58">
                  <c:v>90737</c:v>
                </c:pt>
                <c:pt idx="59">
                  <c:v>90746</c:v>
                </c:pt>
                <c:pt idx="60">
                  <c:v>90775</c:v>
                </c:pt>
                <c:pt idx="61">
                  <c:v>90798</c:v>
                </c:pt>
                <c:pt idx="62">
                  <c:v>90806</c:v>
                </c:pt>
                <c:pt idx="63">
                  <c:v>90819</c:v>
                </c:pt>
                <c:pt idx="64">
                  <c:v>90835</c:v>
                </c:pt>
                <c:pt idx="65">
                  <c:v>90854</c:v>
                </c:pt>
                <c:pt idx="66">
                  <c:v>90856</c:v>
                </c:pt>
                <c:pt idx="67">
                  <c:v>90870</c:v>
                </c:pt>
                <c:pt idx="68">
                  <c:v>90887</c:v>
                </c:pt>
                <c:pt idx="69">
                  <c:v>90905</c:v>
                </c:pt>
                <c:pt idx="70">
                  <c:v>90926</c:v>
                </c:pt>
                <c:pt idx="71">
                  <c:v>90934</c:v>
                </c:pt>
                <c:pt idx="72">
                  <c:v>90980</c:v>
                </c:pt>
                <c:pt idx="73">
                  <c:v>90992</c:v>
                </c:pt>
                <c:pt idx="74">
                  <c:v>91012</c:v>
                </c:pt>
                <c:pt idx="75">
                  <c:v>91013</c:v>
                </c:pt>
                <c:pt idx="76">
                  <c:v>91032</c:v>
                </c:pt>
                <c:pt idx="77">
                  <c:v>91047</c:v>
                </c:pt>
                <c:pt idx="78">
                  <c:v>91044</c:v>
                </c:pt>
                <c:pt idx="79">
                  <c:v>91047</c:v>
                </c:pt>
                <c:pt idx="80">
                  <c:v>91058</c:v>
                </c:pt>
                <c:pt idx="81">
                  <c:v>91077</c:v>
                </c:pt>
                <c:pt idx="82">
                  <c:v>91084</c:v>
                </c:pt>
                <c:pt idx="83">
                  <c:v>91106</c:v>
                </c:pt>
                <c:pt idx="84">
                  <c:v>91122</c:v>
                </c:pt>
                <c:pt idx="85">
                  <c:v>91143</c:v>
                </c:pt>
                <c:pt idx="86">
                  <c:v>91152</c:v>
                </c:pt>
                <c:pt idx="87">
                  <c:v>91165</c:v>
                </c:pt>
                <c:pt idx="88">
                  <c:v>91195</c:v>
                </c:pt>
                <c:pt idx="89">
                  <c:v>91231</c:v>
                </c:pt>
                <c:pt idx="90">
                  <c:v>91323</c:v>
                </c:pt>
                <c:pt idx="91">
                  <c:v>91452</c:v>
                </c:pt>
                <c:pt idx="92">
                  <c:v>91492</c:v>
                </c:pt>
                <c:pt idx="93">
                  <c:v>91511</c:v>
                </c:pt>
                <c:pt idx="94">
                  <c:v>91523</c:v>
                </c:pt>
                <c:pt idx="95">
                  <c:v>91544</c:v>
                </c:pt>
                <c:pt idx="96">
                  <c:v>91585</c:v>
                </c:pt>
                <c:pt idx="97">
                  <c:v>91600</c:v>
                </c:pt>
                <c:pt idx="98">
                  <c:v>91626</c:v>
                </c:pt>
                <c:pt idx="99">
                  <c:v>91654</c:v>
                </c:pt>
                <c:pt idx="100">
                  <c:v>91662</c:v>
                </c:pt>
                <c:pt idx="101">
                  <c:v>91685</c:v>
                </c:pt>
                <c:pt idx="102">
                  <c:v>91702</c:v>
                </c:pt>
                <c:pt idx="103">
                  <c:v>91736</c:v>
                </c:pt>
                <c:pt idx="104">
                  <c:v>91764</c:v>
                </c:pt>
                <c:pt idx="105">
                  <c:v>91850</c:v>
                </c:pt>
                <c:pt idx="106">
                  <c:v>91898</c:v>
                </c:pt>
                <c:pt idx="107">
                  <c:v>91937</c:v>
                </c:pt>
                <c:pt idx="108">
                  <c:v>91946</c:v>
                </c:pt>
                <c:pt idx="109">
                  <c:v>91958</c:v>
                </c:pt>
                <c:pt idx="110">
                  <c:v>91979</c:v>
                </c:pt>
                <c:pt idx="111">
                  <c:v>91989</c:v>
                </c:pt>
                <c:pt idx="112">
                  <c:v>91999</c:v>
                </c:pt>
                <c:pt idx="113">
                  <c:v>92021</c:v>
                </c:pt>
                <c:pt idx="114">
                  <c:v>92183</c:v>
                </c:pt>
                <c:pt idx="115">
                  <c:v>92213</c:v>
                </c:pt>
                <c:pt idx="116">
                  <c:v>92255</c:v>
                </c:pt>
                <c:pt idx="117">
                  <c:v>92370</c:v>
                </c:pt>
                <c:pt idx="118">
                  <c:v>92465</c:v>
                </c:pt>
                <c:pt idx="119">
                  <c:v>92564</c:v>
                </c:pt>
                <c:pt idx="120">
                  <c:v>92650</c:v>
                </c:pt>
                <c:pt idx="121">
                  <c:v>92693</c:v>
                </c:pt>
                <c:pt idx="122">
                  <c:v>92745</c:v>
                </c:pt>
                <c:pt idx="123">
                  <c:v>92796</c:v>
                </c:pt>
                <c:pt idx="124">
                  <c:v>92844</c:v>
                </c:pt>
                <c:pt idx="125">
                  <c:v>92892</c:v>
                </c:pt>
                <c:pt idx="126">
                  <c:v>92966</c:v>
                </c:pt>
                <c:pt idx="127">
                  <c:v>93165</c:v>
                </c:pt>
                <c:pt idx="128">
                  <c:v>93219</c:v>
                </c:pt>
                <c:pt idx="129">
                  <c:v>93275</c:v>
                </c:pt>
                <c:pt idx="130">
                  <c:v>93323</c:v>
                </c:pt>
                <c:pt idx="131">
                  <c:v>93355</c:v>
                </c:pt>
                <c:pt idx="132">
                  <c:v>93402</c:v>
                </c:pt>
                <c:pt idx="133">
                  <c:v>93440</c:v>
                </c:pt>
                <c:pt idx="134">
                  <c:v>93499</c:v>
                </c:pt>
                <c:pt idx="135">
                  <c:v>93552</c:v>
                </c:pt>
                <c:pt idx="136">
                  <c:v>93602</c:v>
                </c:pt>
                <c:pt idx="137">
                  <c:v>93636</c:v>
                </c:pt>
                <c:pt idx="138">
                  <c:v>93662</c:v>
                </c:pt>
                <c:pt idx="139">
                  <c:v>93695</c:v>
                </c:pt>
                <c:pt idx="140">
                  <c:v>93711</c:v>
                </c:pt>
                <c:pt idx="141">
                  <c:v>93731</c:v>
                </c:pt>
                <c:pt idx="142">
                  <c:v>93803</c:v>
                </c:pt>
                <c:pt idx="143">
                  <c:v>93852</c:v>
                </c:pt>
                <c:pt idx="144">
                  <c:v>93898</c:v>
                </c:pt>
                <c:pt idx="145">
                  <c:v>93926</c:v>
                </c:pt>
                <c:pt idx="146">
                  <c:v>93952</c:v>
                </c:pt>
                <c:pt idx="147">
                  <c:v>93964</c:v>
                </c:pt>
                <c:pt idx="148">
                  <c:v>93991</c:v>
                </c:pt>
                <c:pt idx="149">
                  <c:v>94009</c:v>
                </c:pt>
                <c:pt idx="150">
                  <c:v>94023</c:v>
                </c:pt>
                <c:pt idx="151">
                  <c:v>94039</c:v>
                </c:pt>
                <c:pt idx="152">
                  <c:v>94053</c:v>
                </c:pt>
                <c:pt idx="153">
                  <c:v>94080</c:v>
                </c:pt>
                <c:pt idx="154">
                  <c:v>94104</c:v>
                </c:pt>
                <c:pt idx="155">
                  <c:v>94119</c:v>
                </c:pt>
                <c:pt idx="156">
                  <c:v>94146</c:v>
                </c:pt>
                <c:pt idx="157">
                  <c:v>94176</c:v>
                </c:pt>
                <c:pt idx="158">
                  <c:v>94236</c:v>
                </c:pt>
                <c:pt idx="159">
                  <c:v>94269</c:v>
                </c:pt>
                <c:pt idx="160">
                  <c:v>94343</c:v>
                </c:pt>
                <c:pt idx="161">
                  <c:v>94379</c:v>
                </c:pt>
                <c:pt idx="162">
                  <c:v>94413</c:v>
                </c:pt>
                <c:pt idx="163">
                  <c:v>94445</c:v>
                </c:pt>
                <c:pt idx="164">
                  <c:v>94489</c:v>
                </c:pt>
                <c:pt idx="165">
                  <c:v>94523</c:v>
                </c:pt>
                <c:pt idx="166">
                  <c:v>94572</c:v>
                </c:pt>
                <c:pt idx="167">
                  <c:v>94632</c:v>
                </c:pt>
                <c:pt idx="168">
                  <c:v>94665</c:v>
                </c:pt>
                <c:pt idx="169">
                  <c:v>94692</c:v>
                </c:pt>
                <c:pt idx="170">
                  <c:v>94724</c:v>
                </c:pt>
                <c:pt idx="171">
                  <c:v>94770</c:v>
                </c:pt>
                <c:pt idx="172">
                  <c:v>94813</c:v>
                </c:pt>
                <c:pt idx="173">
                  <c:v>94835</c:v>
                </c:pt>
                <c:pt idx="174">
                  <c:v>94858</c:v>
                </c:pt>
                <c:pt idx="175">
                  <c:v>94882</c:v>
                </c:pt>
                <c:pt idx="176">
                  <c:v>94915</c:v>
                </c:pt>
                <c:pt idx="177">
                  <c:v>94938</c:v>
                </c:pt>
                <c:pt idx="178">
                  <c:v>94968</c:v>
                </c:pt>
                <c:pt idx="179">
                  <c:v>94971</c:v>
                </c:pt>
                <c:pt idx="180">
                  <c:v>94989</c:v>
                </c:pt>
                <c:pt idx="181">
                  <c:v>95010</c:v>
                </c:pt>
                <c:pt idx="182">
                  <c:v>95035</c:v>
                </c:pt>
                <c:pt idx="183">
                  <c:v>95061</c:v>
                </c:pt>
                <c:pt idx="184">
                  <c:v>95081</c:v>
                </c:pt>
                <c:pt idx="185">
                  <c:v>95126</c:v>
                </c:pt>
                <c:pt idx="186">
                  <c:v>95175</c:v>
                </c:pt>
                <c:pt idx="187">
                  <c:v>95187</c:v>
                </c:pt>
                <c:pt idx="188">
                  <c:v>95218</c:v>
                </c:pt>
                <c:pt idx="189">
                  <c:v>95232</c:v>
                </c:pt>
                <c:pt idx="190">
                  <c:v>95229</c:v>
                </c:pt>
                <c:pt idx="191">
                  <c:v>95241</c:v>
                </c:pt>
                <c:pt idx="192">
                  <c:v>95276</c:v>
                </c:pt>
                <c:pt idx="193">
                  <c:v>95361</c:v>
                </c:pt>
                <c:pt idx="194">
                  <c:v>95401</c:v>
                </c:pt>
                <c:pt idx="195">
                  <c:v>95483</c:v>
                </c:pt>
                <c:pt idx="196">
                  <c:v>95518</c:v>
                </c:pt>
                <c:pt idx="197">
                  <c:v>95533</c:v>
                </c:pt>
                <c:pt idx="198">
                  <c:v>95653</c:v>
                </c:pt>
                <c:pt idx="199">
                  <c:v>95841</c:v>
                </c:pt>
                <c:pt idx="200">
                  <c:v>95910</c:v>
                </c:pt>
                <c:pt idx="201">
                  <c:v>95983</c:v>
                </c:pt>
                <c:pt idx="202">
                  <c:v>96045</c:v>
                </c:pt>
                <c:pt idx="203">
                  <c:v>96079</c:v>
                </c:pt>
                <c:pt idx="204">
                  <c:v>96112</c:v>
                </c:pt>
                <c:pt idx="205">
                  <c:v>96123</c:v>
                </c:pt>
                <c:pt idx="206">
                  <c:v>96152</c:v>
                </c:pt>
                <c:pt idx="207">
                  <c:v>96206</c:v>
                </c:pt>
                <c:pt idx="208">
                  <c:v>96267</c:v>
                </c:pt>
                <c:pt idx="209">
                  <c:v>96326</c:v>
                </c:pt>
                <c:pt idx="210">
                  <c:v>96404</c:v>
                </c:pt>
                <c:pt idx="211">
                  <c:v>96473</c:v>
                </c:pt>
                <c:pt idx="212">
                  <c:v>96563</c:v>
                </c:pt>
                <c:pt idx="213">
                  <c:v>96653</c:v>
                </c:pt>
                <c:pt idx="214">
                  <c:v>96748</c:v>
                </c:pt>
                <c:pt idx="215">
                  <c:v>96829</c:v>
                </c:pt>
                <c:pt idx="216">
                  <c:v>96941</c:v>
                </c:pt>
                <c:pt idx="217">
                  <c:v>97044</c:v>
                </c:pt>
                <c:pt idx="218">
                  <c:v>97102</c:v>
                </c:pt>
                <c:pt idx="219">
                  <c:v>97196</c:v>
                </c:pt>
                <c:pt idx="220">
                  <c:v>97289</c:v>
                </c:pt>
                <c:pt idx="221">
                  <c:v>97391</c:v>
                </c:pt>
                <c:pt idx="222">
                  <c:v>97468</c:v>
                </c:pt>
                <c:pt idx="223">
                  <c:v>97536</c:v>
                </c:pt>
                <c:pt idx="224">
                  <c:v>97596</c:v>
                </c:pt>
                <c:pt idx="225">
                  <c:v>97669</c:v>
                </c:pt>
                <c:pt idx="226">
                  <c:v>97741</c:v>
                </c:pt>
                <c:pt idx="227">
                  <c:v>97830</c:v>
                </c:pt>
                <c:pt idx="228">
                  <c:v>97961</c:v>
                </c:pt>
                <c:pt idx="229">
                  <c:v>98102</c:v>
                </c:pt>
                <c:pt idx="230">
                  <c:v>98217</c:v>
                </c:pt>
                <c:pt idx="231">
                  <c:v>98320</c:v>
                </c:pt>
                <c:pt idx="232">
                  <c:v>98382</c:v>
                </c:pt>
                <c:pt idx="233">
                  <c:v>98443</c:v>
                </c:pt>
                <c:pt idx="234">
                  <c:v>98553</c:v>
                </c:pt>
                <c:pt idx="235">
                  <c:v>98625</c:v>
                </c:pt>
                <c:pt idx="236">
                  <c:v>98685</c:v>
                </c:pt>
                <c:pt idx="237">
                  <c:v>98769</c:v>
                </c:pt>
                <c:pt idx="238">
                  <c:v>98861</c:v>
                </c:pt>
                <c:pt idx="239">
                  <c:v>98910</c:v>
                </c:pt>
                <c:pt idx="240">
                  <c:v>98994</c:v>
                </c:pt>
                <c:pt idx="241">
                  <c:v>99096</c:v>
                </c:pt>
                <c:pt idx="242">
                  <c:v>99153</c:v>
                </c:pt>
                <c:pt idx="243">
                  <c:v>99254</c:v>
                </c:pt>
                <c:pt idx="244">
                  <c:v>99322</c:v>
                </c:pt>
                <c:pt idx="245">
                  <c:v>99435</c:v>
                </c:pt>
                <c:pt idx="246">
                  <c:v>99554</c:v>
                </c:pt>
                <c:pt idx="247">
                  <c:v>99723</c:v>
                </c:pt>
                <c:pt idx="248">
                  <c:v>99822</c:v>
                </c:pt>
                <c:pt idx="249">
                  <c:v>99974</c:v>
                </c:pt>
                <c:pt idx="250">
                  <c:v>100127</c:v>
                </c:pt>
                <c:pt idx="251">
                  <c:v>100418</c:v>
                </c:pt>
                <c:pt idx="252">
                  <c:v>100512</c:v>
                </c:pt>
                <c:pt idx="253">
                  <c:v>100593</c:v>
                </c:pt>
                <c:pt idx="254">
                  <c:v>100699</c:v>
                </c:pt>
                <c:pt idx="255">
                  <c:v>100803</c:v>
                </c:pt>
                <c:pt idx="256">
                  <c:v>100933</c:v>
                </c:pt>
                <c:pt idx="257">
                  <c:v>101056</c:v>
                </c:pt>
                <c:pt idx="258">
                  <c:v>101143</c:v>
                </c:pt>
                <c:pt idx="259">
                  <c:v>101176</c:v>
                </c:pt>
                <c:pt idx="260">
                  <c:v>101254</c:v>
                </c:pt>
                <c:pt idx="261">
                  <c:v>101301</c:v>
                </c:pt>
                <c:pt idx="262">
                  <c:v>101326</c:v>
                </c:pt>
                <c:pt idx="263">
                  <c:v>101686</c:v>
                </c:pt>
                <c:pt idx="264">
                  <c:v>101743</c:v>
                </c:pt>
                <c:pt idx="265">
                  <c:v>101798</c:v>
                </c:pt>
                <c:pt idx="266">
                  <c:v>101853</c:v>
                </c:pt>
                <c:pt idx="267">
                  <c:v>101893</c:v>
                </c:pt>
                <c:pt idx="268">
                  <c:v>101924</c:v>
                </c:pt>
                <c:pt idx="269">
                  <c:v>101972</c:v>
                </c:pt>
                <c:pt idx="270">
                  <c:v>102187</c:v>
                </c:pt>
                <c:pt idx="271">
                  <c:v>102266</c:v>
                </c:pt>
                <c:pt idx="272">
                  <c:v>102301</c:v>
                </c:pt>
                <c:pt idx="273">
                  <c:v>102339</c:v>
                </c:pt>
                <c:pt idx="274">
                  <c:v>102363</c:v>
                </c:pt>
                <c:pt idx="275">
                  <c:v>102406</c:v>
                </c:pt>
                <c:pt idx="276">
                  <c:v>102427</c:v>
                </c:pt>
                <c:pt idx="277">
                  <c:v>102466</c:v>
                </c:pt>
                <c:pt idx="278">
                  <c:v>102496</c:v>
                </c:pt>
                <c:pt idx="279">
                  <c:v>102500</c:v>
                </c:pt>
                <c:pt idx="280">
                  <c:v>102521</c:v>
                </c:pt>
                <c:pt idx="281">
                  <c:v>102516</c:v>
                </c:pt>
                <c:pt idx="282">
                  <c:v>102553</c:v>
                </c:pt>
                <c:pt idx="283">
                  <c:v>102588</c:v>
                </c:pt>
                <c:pt idx="284">
                  <c:v>102661</c:v>
                </c:pt>
                <c:pt idx="285">
                  <c:v>102698</c:v>
                </c:pt>
                <c:pt idx="286">
                  <c:v>102741</c:v>
                </c:pt>
                <c:pt idx="287">
                  <c:v>102782</c:v>
                </c:pt>
                <c:pt idx="288">
                  <c:v>102809</c:v>
                </c:pt>
                <c:pt idx="289">
                  <c:v>102835</c:v>
                </c:pt>
                <c:pt idx="290">
                  <c:v>102925</c:v>
                </c:pt>
                <c:pt idx="291">
                  <c:v>103069</c:v>
                </c:pt>
                <c:pt idx="292">
                  <c:v>103206</c:v>
                </c:pt>
                <c:pt idx="293">
                  <c:v>103343</c:v>
                </c:pt>
                <c:pt idx="294">
                  <c:v>103507</c:v>
                </c:pt>
                <c:pt idx="295">
                  <c:v>103600</c:v>
                </c:pt>
                <c:pt idx="296">
                  <c:v>103649</c:v>
                </c:pt>
                <c:pt idx="297">
                  <c:v>103699</c:v>
                </c:pt>
                <c:pt idx="298">
                  <c:v>103750</c:v>
                </c:pt>
                <c:pt idx="299">
                  <c:v>103862</c:v>
                </c:pt>
                <c:pt idx="300">
                  <c:v>103910</c:v>
                </c:pt>
                <c:pt idx="301">
                  <c:v>103946</c:v>
                </c:pt>
                <c:pt idx="302">
                  <c:v>103953</c:v>
                </c:pt>
                <c:pt idx="303">
                  <c:v>104022</c:v>
                </c:pt>
                <c:pt idx="304">
                  <c:v>104038</c:v>
                </c:pt>
                <c:pt idx="305">
                  <c:v>104052</c:v>
                </c:pt>
                <c:pt idx="306">
                  <c:v>104068</c:v>
                </c:pt>
                <c:pt idx="307">
                  <c:v>104143</c:v>
                </c:pt>
                <c:pt idx="308">
                  <c:v>104167</c:v>
                </c:pt>
                <c:pt idx="309">
                  <c:v>104190</c:v>
                </c:pt>
                <c:pt idx="310">
                  <c:v>104220</c:v>
                </c:pt>
                <c:pt idx="311">
                  <c:v>104329</c:v>
                </c:pt>
                <c:pt idx="312">
                  <c:v>104536</c:v>
                </c:pt>
                <c:pt idx="313">
                  <c:v>104763</c:v>
                </c:pt>
                <c:pt idx="314">
                  <c:v>105088</c:v>
                </c:pt>
                <c:pt idx="315">
                  <c:v>105323</c:v>
                </c:pt>
                <c:pt idx="316">
                  <c:v>105523</c:v>
                </c:pt>
                <c:pt idx="317">
                  <c:v>105947</c:v>
                </c:pt>
                <c:pt idx="318">
                  <c:v>106357</c:v>
                </c:pt>
                <c:pt idx="319">
                  <c:v>106601</c:v>
                </c:pt>
                <c:pt idx="320">
                  <c:v>106778</c:v>
                </c:pt>
                <c:pt idx="321">
                  <c:v>106998</c:v>
                </c:pt>
                <c:pt idx="322">
                  <c:v>107194</c:v>
                </c:pt>
                <c:pt idx="323">
                  <c:v>107304</c:v>
                </c:pt>
                <c:pt idx="324">
                  <c:v>107424</c:v>
                </c:pt>
                <c:pt idx="325">
                  <c:v>107545</c:v>
                </c:pt>
                <c:pt idx="326">
                  <c:v>107659</c:v>
                </c:pt>
                <c:pt idx="327">
                  <c:v>107777</c:v>
                </c:pt>
                <c:pt idx="328">
                  <c:v>107880</c:v>
                </c:pt>
                <c:pt idx="329">
                  <c:v>107979</c:v>
                </c:pt>
                <c:pt idx="330">
                  <c:v>108055</c:v>
                </c:pt>
                <c:pt idx="331">
                  <c:v>108124</c:v>
                </c:pt>
                <c:pt idx="332">
                  <c:v>108216</c:v>
                </c:pt>
                <c:pt idx="333">
                  <c:v>108293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52-4888-A673-3ADB569E7D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ndrniedersachsen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Sheet1!$D$2:$D$335</c:f>
              <c:numCache>
                <c:formatCode>General</c:formatCode>
                <c:ptCount val="334"/>
                <c:pt idx="0">
                  <c:v>104563</c:v>
                </c:pt>
                <c:pt idx="1">
                  <c:v>104572</c:v>
                </c:pt>
                <c:pt idx="2">
                  <c:v>104668</c:v>
                </c:pt>
                <c:pt idx="3">
                  <c:v>104732</c:v>
                </c:pt>
                <c:pt idx="4">
                  <c:v>104773</c:v>
                </c:pt>
                <c:pt idx="5">
                  <c:v>104823</c:v>
                </c:pt>
                <c:pt idx="6">
                  <c:v>104892</c:v>
                </c:pt>
                <c:pt idx="7">
                  <c:v>104926</c:v>
                </c:pt>
                <c:pt idx="8">
                  <c:v>104942</c:v>
                </c:pt>
                <c:pt idx="9">
                  <c:v>104993</c:v>
                </c:pt>
                <c:pt idx="10">
                  <c:v>105031</c:v>
                </c:pt>
                <c:pt idx="11">
                  <c:v>105065</c:v>
                </c:pt>
                <c:pt idx="12">
                  <c:v>105108</c:v>
                </c:pt>
                <c:pt idx="13">
                  <c:v>105138</c:v>
                </c:pt>
                <c:pt idx="14">
                  <c:v>105171</c:v>
                </c:pt>
                <c:pt idx="15">
                  <c:v>105220</c:v>
                </c:pt>
                <c:pt idx="16">
                  <c:v>105248</c:v>
                </c:pt>
                <c:pt idx="17">
                  <c:v>105290</c:v>
                </c:pt>
                <c:pt idx="18">
                  <c:v>105337</c:v>
                </c:pt>
                <c:pt idx="19">
                  <c:v>105367</c:v>
                </c:pt>
                <c:pt idx="20">
                  <c:v>105407</c:v>
                </c:pt>
                <c:pt idx="21">
                  <c:v>105423</c:v>
                </c:pt>
                <c:pt idx="22">
                  <c:v>105462</c:v>
                </c:pt>
                <c:pt idx="23">
                  <c:v>105489</c:v>
                </c:pt>
                <c:pt idx="24">
                  <c:v>105563</c:v>
                </c:pt>
                <c:pt idx="25">
                  <c:v>105615</c:v>
                </c:pt>
                <c:pt idx="26">
                  <c:v>105658</c:v>
                </c:pt>
                <c:pt idx="27">
                  <c:v>105693</c:v>
                </c:pt>
                <c:pt idx="28">
                  <c:v>105746</c:v>
                </c:pt>
                <c:pt idx="29">
                  <c:v>105764</c:v>
                </c:pt>
                <c:pt idx="30">
                  <c:v>105825</c:v>
                </c:pt>
                <c:pt idx="31">
                  <c:v>105855</c:v>
                </c:pt>
                <c:pt idx="32">
                  <c:v>105883</c:v>
                </c:pt>
                <c:pt idx="33">
                  <c:v>105943</c:v>
                </c:pt>
                <c:pt idx="34">
                  <c:v>105969</c:v>
                </c:pt>
                <c:pt idx="35">
                  <c:v>105995</c:v>
                </c:pt>
                <c:pt idx="36">
                  <c:v>106011</c:v>
                </c:pt>
                <c:pt idx="37">
                  <c:v>106037</c:v>
                </c:pt>
                <c:pt idx="38">
                  <c:v>106085</c:v>
                </c:pt>
                <c:pt idx="39">
                  <c:v>106112</c:v>
                </c:pt>
                <c:pt idx="40">
                  <c:v>106139</c:v>
                </c:pt>
                <c:pt idx="41">
                  <c:v>106158</c:v>
                </c:pt>
                <c:pt idx="42">
                  <c:v>106177</c:v>
                </c:pt>
                <c:pt idx="43">
                  <c:v>106215</c:v>
                </c:pt>
                <c:pt idx="44">
                  <c:v>106238</c:v>
                </c:pt>
                <c:pt idx="45">
                  <c:v>106280</c:v>
                </c:pt>
                <c:pt idx="46">
                  <c:v>106321</c:v>
                </c:pt>
                <c:pt idx="47">
                  <c:v>106350</c:v>
                </c:pt>
                <c:pt idx="48">
                  <c:v>106421</c:v>
                </c:pt>
                <c:pt idx="49">
                  <c:v>106418</c:v>
                </c:pt>
                <c:pt idx="50">
                  <c:v>106461</c:v>
                </c:pt>
                <c:pt idx="51">
                  <c:v>106511</c:v>
                </c:pt>
                <c:pt idx="52">
                  <c:v>106557</c:v>
                </c:pt>
                <c:pt idx="53">
                  <c:v>106594</c:v>
                </c:pt>
                <c:pt idx="54">
                  <c:v>106789</c:v>
                </c:pt>
                <c:pt idx="55">
                  <c:v>106849</c:v>
                </c:pt>
                <c:pt idx="56">
                  <c:v>106897</c:v>
                </c:pt>
                <c:pt idx="57">
                  <c:v>106946</c:v>
                </c:pt>
                <c:pt idx="58">
                  <c:v>106980</c:v>
                </c:pt>
                <c:pt idx="59">
                  <c:v>107021</c:v>
                </c:pt>
                <c:pt idx="60">
                  <c:v>107107</c:v>
                </c:pt>
                <c:pt idx="61">
                  <c:v>107145</c:v>
                </c:pt>
                <c:pt idx="62">
                  <c:v>107168</c:v>
                </c:pt>
                <c:pt idx="63">
                  <c:v>107203</c:v>
                </c:pt>
                <c:pt idx="64">
                  <c:v>107246</c:v>
                </c:pt>
                <c:pt idx="65">
                  <c:v>107289</c:v>
                </c:pt>
                <c:pt idx="66">
                  <c:v>107322</c:v>
                </c:pt>
                <c:pt idx="67">
                  <c:v>107364</c:v>
                </c:pt>
                <c:pt idx="68">
                  <c:v>107440</c:v>
                </c:pt>
                <c:pt idx="69">
                  <c:v>107500</c:v>
                </c:pt>
                <c:pt idx="70">
                  <c:v>107534</c:v>
                </c:pt>
                <c:pt idx="71">
                  <c:v>107595</c:v>
                </c:pt>
                <c:pt idx="72">
                  <c:v>107652</c:v>
                </c:pt>
                <c:pt idx="73">
                  <c:v>107699</c:v>
                </c:pt>
                <c:pt idx="74">
                  <c:v>107724</c:v>
                </c:pt>
                <c:pt idx="75">
                  <c:v>107749</c:v>
                </c:pt>
                <c:pt idx="76">
                  <c:v>107780</c:v>
                </c:pt>
                <c:pt idx="77">
                  <c:v>107805</c:v>
                </c:pt>
                <c:pt idx="78">
                  <c:v>107848</c:v>
                </c:pt>
                <c:pt idx="79">
                  <c:v>107888</c:v>
                </c:pt>
                <c:pt idx="80">
                  <c:v>107924</c:v>
                </c:pt>
                <c:pt idx="81">
                  <c:v>107950</c:v>
                </c:pt>
                <c:pt idx="82">
                  <c:v>107978</c:v>
                </c:pt>
                <c:pt idx="83">
                  <c:v>108020</c:v>
                </c:pt>
                <c:pt idx="84">
                  <c:v>108070</c:v>
                </c:pt>
                <c:pt idx="85">
                  <c:v>108096</c:v>
                </c:pt>
                <c:pt idx="86">
                  <c:v>108136</c:v>
                </c:pt>
                <c:pt idx="87">
                  <c:v>108182</c:v>
                </c:pt>
                <c:pt idx="88">
                  <c:v>108211</c:v>
                </c:pt>
                <c:pt idx="89">
                  <c:v>108235</c:v>
                </c:pt>
                <c:pt idx="90">
                  <c:v>108259</c:v>
                </c:pt>
                <c:pt idx="91">
                  <c:v>108289</c:v>
                </c:pt>
                <c:pt idx="92">
                  <c:v>108315</c:v>
                </c:pt>
                <c:pt idx="93">
                  <c:v>108343</c:v>
                </c:pt>
                <c:pt idx="94">
                  <c:v>108366</c:v>
                </c:pt>
                <c:pt idx="95">
                  <c:v>108394</c:v>
                </c:pt>
                <c:pt idx="96">
                  <c:v>108416</c:v>
                </c:pt>
                <c:pt idx="97">
                  <c:v>108455</c:v>
                </c:pt>
                <c:pt idx="98">
                  <c:v>108484</c:v>
                </c:pt>
                <c:pt idx="99">
                  <c:v>108505</c:v>
                </c:pt>
                <c:pt idx="100">
                  <c:v>108520</c:v>
                </c:pt>
                <c:pt idx="101">
                  <c:v>108541</c:v>
                </c:pt>
                <c:pt idx="102">
                  <c:v>108583</c:v>
                </c:pt>
                <c:pt idx="103">
                  <c:v>108650</c:v>
                </c:pt>
                <c:pt idx="104">
                  <c:v>108689</c:v>
                </c:pt>
                <c:pt idx="105">
                  <c:v>108723</c:v>
                </c:pt>
                <c:pt idx="106">
                  <c:v>108751</c:v>
                </c:pt>
                <c:pt idx="107">
                  <c:v>108768</c:v>
                </c:pt>
                <c:pt idx="108">
                  <c:v>108787</c:v>
                </c:pt>
                <c:pt idx="109">
                  <c:v>108827</c:v>
                </c:pt>
                <c:pt idx="110">
                  <c:v>108860</c:v>
                </c:pt>
                <c:pt idx="111">
                  <c:v>108898</c:v>
                </c:pt>
                <c:pt idx="112">
                  <c:v>108918</c:v>
                </c:pt>
                <c:pt idx="113">
                  <c:v>108965</c:v>
                </c:pt>
                <c:pt idx="114">
                  <c:v>108998</c:v>
                </c:pt>
                <c:pt idx="115">
                  <c:v>109041</c:v>
                </c:pt>
                <c:pt idx="116">
                  <c:v>109103</c:v>
                </c:pt>
                <c:pt idx="117">
                  <c:v>109140</c:v>
                </c:pt>
                <c:pt idx="118">
                  <c:v>109183</c:v>
                </c:pt>
                <c:pt idx="119">
                  <c:v>109230</c:v>
                </c:pt>
                <c:pt idx="120">
                  <c:v>109249</c:v>
                </c:pt>
                <c:pt idx="121">
                  <c:v>109284</c:v>
                </c:pt>
                <c:pt idx="122">
                  <c:v>109335</c:v>
                </c:pt>
                <c:pt idx="123">
                  <c:v>109381</c:v>
                </c:pt>
                <c:pt idx="124">
                  <c:v>109407</c:v>
                </c:pt>
                <c:pt idx="125">
                  <c:v>109443</c:v>
                </c:pt>
                <c:pt idx="126">
                  <c:v>109514</c:v>
                </c:pt>
                <c:pt idx="127">
                  <c:v>109539</c:v>
                </c:pt>
                <c:pt idx="128">
                  <c:v>109584</c:v>
                </c:pt>
                <c:pt idx="129">
                  <c:v>109643</c:v>
                </c:pt>
                <c:pt idx="130">
                  <c:v>109714</c:v>
                </c:pt>
                <c:pt idx="131">
                  <c:v>109768</c:v>
                </c:pt>
                <c:pt idx="132">
                  <c:v>109798</c:v>
                </c:pt>
                <c:pt idx="133">
                  <c:v>109833</c:v>
                </c:pt>
                <c:pt idx="134">
                  <c:v>109858</c:v>
                </c:pt>
                <c:pt idx="135">
                  <c:v>109890</c:v>
                </c:pt>
                <c:pt idx="136">
                  <c:v>109940</c:v>
                </c:pt>
                <c:pt idx="137">
                  <c:v>109965</c:v>
                </c:pt>
                <c:pt idx="138">
                  <c:v>109977</c:v>
                </c:pt>
                <c:pt idx="139">
                  <c:v>110011</c:v>
                </c:pt>
                <c:pt idx="140">
                  <c:v>110078</c:v>
                </c:pt>
                <c:pt idx="141">
                  <c:v>110128</c:v>
                </c:pt>
                <c:pt idx="142">
                  <c:v>110184</c:v>
                </c:pt>
                <c:pt idx="143">
                  <c:v>110243</c:v>
                </c:pt>
                <c:pt idx="144">
                  <c:v>110311</c:v>
                </c:pt>
                <c:pt idx="145">
                  <c:v>110357</c:v>
                </c:pt>
                <c:pt idx="146">
                  <c:v>110387</c:v>
                </c:pt>
                <c:pt idx="147">
                  <c:v>110412</c:v>
                </c:pt>
                <c:pt idx="148">
                  <c:v>110452</c:v>
                </c:pt>
                <c:pt idx="149">
                  <c:v>110488</c:v>
                </c:pt>
                <c:pt idx="150">
                  <c:v>110544</c:v>
                </c:pt>
                <c:pt idx="151">
                  <c:v>110609</c:v>
                </c:pt>
                <c:pt idx="152">
                  <c:v>110684</c:v>
                </c:pt>
                <c:pt idx="153">
                  <c:v>110763</c:v>
                </c:pt>
                <c:pt idx="154">
                  <c:v>110834</c:v>
                </c:pt>
                <c:pt idx="155">
                  <c:v>110881</c:v>
                </c:pt>
                <c:pt idx="156">
                  <c:v>110940</c:v>
                </c:pt>
                <c:pt idx="157">
                  <c:v>110985</c:v>
                </c:pt>
                <c:pt idx="158">
                  <c:v>111061</c:v>
                </c:pt>
                <c:pt idx="159">
                  <c:v>111115</c:v>
                </c:pt>
                <c:pt idx="160">
                  <c:v>111194</c:v>
                </c:pt>
                <c:pt idx="161">
                  <c:v>111244</c:v>
                </c:pt>
                <c:pt idx="162">
                  <c:v>111277</c:v>
                </c:pt>
                <c:pt idx="163">
                  <c:v>111335</c:v>
                </c:pt>
                <c:pt idx="164">
                  <c:v>111391</c:v>
                </c:pt>
                <c:pt idx="165">
                  <c:v>111459</c:v>
                </c:pt>
                <c:pt idx="166">
                  <c:v>111485</c:v>
                </c:pt>
                <c:pt idx="167">
                  <c:v>111517</c:v>
                </c:pt>
                <c:pt idx="168">
                  <c:v>111554</c:v>
                </c:pt>
                <c:pt idx="169">
                  <c:v>111645</c:v>
                </c:pt>
                <c:pt idx="170">
                  <c:v>111685</c:v>
                </c:pt>
                <c:pt idx="171">
                  <c:v>111766</c:v>
                </c:pt>
                <c:pt idx="172">
                  <c:v>111917</c:v>
                </c:pt>
                <c:pt idx="173">
                  <c:v>112101</c:v>
                </c:pt>
                <c:pt idx="174">
                  <c:v>112185</c:v>
                </c:pt>
                <c:pt idx="175">
                  <c:v>112259</c:v>
                </c:pt>
                <c:pt idx="176">
                  <c:v>112353</c:v>
                </c:pt>
                <c:pt idx="177">
                  <c:v>112454</c:v>
                </c:pt>
                <c:pt idx="178">
                  <c:v>112528</c:v>
                </c:pt>
                <c:pt idx="179">
                  <c:v>112610</c:v>
                </c:pt>
                <c:pt idx="180">
                  <c:v>112723</c:v>
                </c:pt>
                <c:pt idx="181">
                  <c:v>112790</c:v>
                </c:pt>
                <c:pt idx="182">
                  <c:v>112868</c:v>
                </c:pt>
                <c:pt idx="183">
                  <c:v>112922</c:v>
                </c:pt>
                <c:pt idx="184">
                  <c:v>112989</c:v>
                </c:pt>
                <c:pt idx="185">
                  <c:v>113097</c:v>
                </c:pt>
                <c:pt idx="186">
                  <c:v>113208</c:v>
                </c:pt>
                <c:pt idx="187">
                  <c:v>113711</c:v>
                </c:pt>
                <c:pt idx="188">
                  <c:v>114227</c:v>
                </c:pt>
                <c:pt idx="189">
                  <c:v>114586</c:v>
                </c:pt>
                <c:pt idx="190">
                  <c:v>114901</c:v>
                </c:pt>
                <c:pt idx="191">
                  <c:v>115225</c:v>
                </c:pt>
                <c:pt idx="192">
                  <c:v>116017</c:v>
                </c:pt>
                <c:pt idx="193">
                  <c:v>116529</c:v>
                </c:pt>
                <c:pt idx="194">
                  <c:v>116949</c:v>
                </c:pt>
                <c:pt idx="195">
                  <c:v>117182</c:v>
                </c:pt>
                <c:pt idx="196">
                  <c:v>117413</c:v>
                </c:pt>
                <c:pt idx="197">
                  <c:v>117611</c:v>
                </c:pt>
                <c:pt idx="198">
                  <c:v>117833</c:v>
                </c:pt>
                <c:pt idx="199">
                  <c:v>118022</c:v>
                </c:pt>
                <c:pt idx="200">
                  <c:v>118189</c:v>
                </c:pt>
                <c:pt idx="201">
                  <c:v>118345</c:v>
                </c:pt>
                <c:pt idx="202">
                  <c:v>118571</c:v>
                </c:pt>
                <c:pt idx="203">
                  <c:v>118804</c:v>
                </c:pt>
                <c:pt idx="204">
                  <c:v>119049</c:v>
                </c:pt>
                <c:pt idx="205">
                  <c:v>119272</c:v>
                </c:pt>
                <c:pt idx="206">
                  <c:v>119493</c:v>
                </c:pt>
                <c:pt idx="207">
                  <c:v>119663</c:v>
                </c:pt>
                <c:pt idx="208">
                  <c:v>119874</c:v>
                </c:pt>
                <c:pt idx="209">
                  <c:v>120020</c:v>
                </c:pt>
                <c:pt idx="210">
                  <c:v>120198</c:v>
                </c:pt>
                <c:pt idx="211">
                  <c:v>120529</c:v>
                </c:pt>
                <c:pt idx="212">
                  <c:v>120937</c:v>
                </c:pt>
                <c:pt idx="213">
                  <c:v>121310</c:v>
                </c:pt>
                <c:pt idx="214">
                  <c:v>121718</c:v>
                </c:pt>
                <c:pt idx="215">
                  <c:v>122013</c:v>
                </c:pt>
                <c:pt idx="216">
                  <c:v>122272</c:v>
                </c:pt>
                <c:pt idx="217">
                  <c:v>122550</c:v>
                </c:pt>
                <c:pt idx="218">
                  <c:v>122773</c:v>
                </c:pt>
                <c:pt idx="219">
                  <c:v>122997</c:v>
                </c:pt>
                <c:pt idx="220">
                  <c:v>123156</c:v>
                </c:pt>
                <c:pt idx="221">
                  <c:v>123304</c:v>
                </c:pt>
                <c:pt idx="222">
                  <c:v>123420</c:v>
                </c:pt>
                <c:pt idx="223">
                  <c:v>123599</c:v>
                </c:pt>
                <c:pt idx="224">
                  <c:v>123731</c:v>
                </c:pt>
                <c:pt idx="225">
                  <c:v>123856</c:v>
                </c:pt>
                <c:pt idx="226">
                  <c:v>124014</c:v>
                </c:pt>
                <c:pt idx="227">
                  <c:v>124163</c:v>
                </c:pt>
                <c:pt idx="228">
                  <c:v>124287</c:v>
                </c:pt>
                <c:pt idx="229">
                  <c:v>124547</c:v>
                </c:pt>
                <c:pt idx="230">
                  <c:v>124845</c:v>
                </c:pt>
                <c:pt idx="231">
                  <c:v>125089</c:v>
                </c:pt>
                <c:pt idx="232">
                  <c:v>125317</c:v>
                </c:pt>
                <c:pt idx="233">
                  <c:v>125726</c:v>
                </c:pt>
                <c:pt idx="234">
                  <c:v>126026</c:v>
                </c:pt>
                <c:pt idx="235">
                  <c:v>126277</c:v>
                </c:pt>
                <c:pt idx="236">
                  <c:v>126457</c:v>
                </c:pt>
                <c:pt idx="237">
                  <c:v>126566</c:v>
                </c:pt>
                <c:pt idx="238">
                  <c:v>126747</c:v>
                </c:pt>
                <c:pt idx="239">
                  <c:v>126978</c:v>
                </c:pt>
                <c:pt idx="240">
                  <c:v>127216</c:v>
                </c:pt>
                <c:pt idx="241">
                  <c:v>127361</c:v>
                </c:pt>
                <c:pt idx="242">
                  <c:v>127547</c:v>
                </c:pt>
                <c:pt idx="243">
                  <c:v>127810</c:v>
                </c:pt>
                <c:pt idx="244">
                  <c:v>128018</c:v>
                </c:pt>
                <c:pt idx="245">
                  <c:v>128350</c:v>
                </c:pt>
                <c:pt idx="246">
                  <c:v>128677</c:v>
                </c:pt>
                <c:pt idx="247">
                  <c:v>128935</c:v>
                </c:pt>
                <c:pt idx="248">
                  <c:v>129138</c:v>
                </c:pt>
                <c:pt idx="249">
                  <c:v>129219</c:v>
                </c:pt>
                <c:pt idx="250">
                  <c:v>129334</c:v>
                </c:pt>
                <c:pt idx="251">
                  <c:v>129439</c:v>
                </c:pt>
                <c:pt idx="252">
                  <c:v>129613</c:v>
                </c:pt>
                <c:pt idx="253">
                  <c:v>129681</c:v>
                </c:pt>
                <c:pt idx="254">
                  <c:v>129917</c:v>
                </c:pt>
                <c:pt idx="255">
                  <c:v>130246</c:v>
                </c:pt>
                <c:pt idx="256">
                  <c:v>130508</c:v>
                </c:pt>
                <c:pt idx="257">
                  <c:v>130629</c:v>
                </c:pt>
                <c:pt idx="258">
                  <c:v>130647</c:v>
                </c:pt>
                <c:pt idx="259">
                  <c:v>130862</c:v>
                </c:pt>
                <c:pt idx="260">
                  <c:v>131016</c:v>
                </c:pt>
                <c:pt idx="261">
                  <c:v>131103</c:v>
                </c:pt>
                <c:pt idx="262">
                  <c:v>131211</c:v>
                </c:pt>
                <c:pt idx="263">
                  <c:v>131299</c:v>
                </c:pt>
                <c:pt idx="264">
                  <c:v>131408</c:v>
                </c:pt>
                <c:pt idx="265">
                  <c:v>131522</c:v>
                </c:pt>
                <c:pt idx="266">
                  <c:v>131638</c:v>
                </c:pt>
                <c:pt idx="267">
                  <c:v>131803</c:v>
                </c:pt>
                <c:pt idx="268">
                  <c:v>132017</c:v>
                </c:pt>
                <c:pt idx="269">
                  <c:v>132182</c:v>
                </c:pt>
                <c:pt idx="270">
                  <c:v>132328</c:v>
                </c:pt>
                <c:pt idx="271">
                  <c:v>132500</c:v>
                </c:pt>
                <c:pt idx="272">
                  <c:v>132720</c:v>
                </c:pt>
                <c:pt idx="273">
                  <c:v>133043</c:v>
                </c:pt>
                <c:pt idx="274">
                  <c:v>133439</c:v>
                </c:pt>
                <c:pt idx="275">
                  <c:v>133888</c:v>
                </c:pt>
                <c:pt idx="276">
                  <c:v>134216</c:v>
                </c:pt>
                <c:pt idx="277">
                  <c:v>134449</c:v>
                </c:pt>
                <c:pt idx="278">
                  <c:v>134656</c:v>
                </c:pt>
                <c:pt idx="279">
                  <c:v>134795</c:v>
                </c:pt>
                <c:pt idx="280">
                  <c:v>134987</c:v>
                </c:pt>
                <c:pt idx="281">
                  <c:v>135132</c:v>
                </c:pt>
                <c:pt idx="282">
                  <c:v>135305</c:v>
                </c:pt>
                <c:pt idx="283">
                  <c:v>135426</c:v>
                </c:pt>
                <c:pt idx="284">
                  <c:v>135548</c:v>
                </c:pt>
                <c:pt idx="285">
                  <c:v>135678</c:v>
                </c:pt>
                <c:pt idx="286">
                  <c:v>135798</c:v>
                </c:pt>
                <c:pt idx="287">
                  <c:v>135960</c:v>
                </c:pt>
                <c:pt idx="288">
                  <c:v>136068</c:v>
                </c:pt>
                <c:pt idx="289">
                  <c:v>136247</c:v>
                </c:pt>
                <c:pt idx="290">
                  <c:v>136401</c:v>
                </c:pt>
                <c:pt idx="291">
                  <c:v>136507</c:v>
                </c:pt>
                <c:pt idx="292">
                  <c:v>136696</c:v>
                </c:pt>
                <c:pt idx="293">
                  <c:v>136911</c:v>
                </c:pt>
                <c:pt idx="294">
                  <c:v>137196</c:v>
                </c:pt>
                <c:pt idx="295">
                  <c:v>137492</c:v>
                </c:pt>
                <c:pt idx="296">
                  <c:v>137827</c:v>
                </c:pt>
                <c:pt idx="297">
                  <c:v>138076</c:v>
                </c:pt>
                <c:pt idx="298">
                  <c:v>138258</c:v>
                </c:pt>
                <c:pt idx="299">
                  <c:v>138385</c:v>
                </c:pt>
                <c:pt idx="300">
                  <c:v>138515</c:v>
                </c:pt>
                <c:pt idx="301">
                  <c:v>138598</c:v>
                </c:pt>
                <c:pt idx="302">
                  <c:v>138696</c:v>
                </c:pt>
                <c:pt idx="303">
                  <c:v>138886</c:v>
                </c:pt>
                <c:pt idx="304">
                  <c:v>139058</c:v>
                </c:pt>
                <c:pt idx="305">
                  <c:v>139217</c:v>
                </c:pt>
                <c:pt idx="306">
                  <c:v>139374</c:v>
                </c:pt>
                <c:pt idx="307">
                  <c:v>139505</c:v>
                </c:pt>
                <c:pt idx="308">
                  <c:v>139655</c:v>
                </c:pt>
                <c:pt idx="309">
                  <c:v>139803</c:v>
                </c:pt>
                <c:pt idx="310">
                  <c:v>139969</c:v>
                </c:pt>
                <c:pt idx="311">
                  <c:v>140075</c:v>
                </c:pt>
                <c:pt idx="312">
                  <c:v>140122</c:v>
                </c:pt>
                <c:pt idx="313">
                  <c:v>140200</c:v>
                </c:pt>
                <c:pt idx="314">
                  <c:v>140310</c:v>
                </c:pt>
                <c:pt idx="315">
                  <c:v>140435</c:v>
                </c:pt>
                <c:pt idx="316">
                  <c:v>140576</c:v>
                </c:pt>
                <c:pt idx="317">
                  <c:v>140699</c:v>
                </c:pt>
                <c:pt idx="318">
                  <c:v>140757</c:v>
                </c:pt>
                <c:pt idx="319">
                  <c:v>140844</c:v>
                </c:pt>
                <c:pt idx="320">
                  <c:v>140935</c:v>
                </c:pt>
                <c:pt idx="321">
                  <c:v>141068</c:v>
                </c:pt>
                <c:pt idx="322">
                  <c:v>141155</c:v>
                </c:pt>
                <c:pt idx="323">
                  <c:v>141265</c:v>
                </c:pt>
                <c:pt idx="324">
                  <c:v>141428</c:v>
                </c:pt>
                <c:pt idx="325">
                  <c:v>141547</c:v>
                </c:pt>
                <c:pt idx="326">
                  <c:v>141752</c:v>
                </c:pt>
                <c:pt idx="327">
                  <c:v>141885</c:v>
                </c:pt>
                <c:pt idx="328">
                  <c:v>142028</c:v>
                </c:pt>
                <c:pt idx="329">
                  <c:v>142166</c:v>
                </c:pt>
                <c:pt idx="330">
                  <c:v>142326</c:v>
                </c:pt>
                <c:pt idx="331">
                  <c:v>142435</c:v>
                </c:pt>
                <c:pt idx="332">
                  <c:v>142558</c:v>
                </c:pt>
                <c:pt idx="333">
                  <c:v>142673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52-4888-A673-3ADB569E7D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deep.und.deutlich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Sheet1!$E$2:$E$335</c:f>
              <c:numCache>
                <c:formatCode>General</c:formatCode>
                <c:ptCount val="334"/>
                <c:pt idx="0">
                  <c:v>90969</c:v>
                </c:pt>
                <c:pt idx="1">
                  <c:v>90955</c:v>
                </c:pt>
                <c:pt idx="2">
                  <c:v>91004</c:v>
                </c:pt>
                <c:pt idx="3">
                  <c:v>91062</c:v>
                </c:pt>
                <c:pt idx="4">
                  <c:v>91361</c:v>
                </c:pt>
                <c:pt idx="5">
                  <c:v>91645</c:v>
                </c:pt>
                <c:pt idx="6">
                  <c:v>91778</c:v>
                </c:pt>
                <c:pt idx="7">
                  <c:v>91844</c:v>
                </c:pt>
                <c:pt idx="8">
                  <c:v>91872</c:v>
                </c:pt>
                <c:pt idx="9">
                  <c:v>91864</c:v>
                </c:pt>
                <c:pt idx="10">
                  <c:v>92088</c:v>
                </c:pt>
                <c:pt idx="11">
                  <c:v>92149</c:v>
                </c:pt>
                <c:pt idx="12">
                  <c:v>92215</c:v>
                </c:pt>
                <c:pt idx="13">
                  <c:v>92226</c:v>
                </c:pt>
                <c:pt idx="14">
                  <c:v>92235</c:v>
                </c:pt>
                <c:pt idx="15">
                  <c:v>92222</c:v>
                </c:pt>
                <c:pt idx="16">
                  <c:v>92215</c:v>
                </c:pt>
                <c:pt idx="17">
                  <c:v>92189</c:v>
                </c:pt>
                <c:pt idx="18">
                  <c:v>92227</c:v>
                </c:pt>
                <c:pt idx="19">
                  <c:v>92274</c:v>
                </c:pt>
                <c:pt idx="20">
                  <c:v>92329</c:v>
                </c:pt>
                <c:pt idx="21">
                  <c:v>92296</c:v>
                </c:pt>
                <c:pt idx="22">
                  <c:v>92322</c:v>
                </c:pt>
                <c:pt idx="23">
                  <c:v>92277</c:v>
                </c:pt>
                <c:pt idx="24">
                  <c:v>92254</c:v>
                </c:pt>
                <c:pt idx="25">
                  <c:v>92267</c:v>
                </c:pt>
                <c:pt idx="26">
                  <c:v>92292</c:v>
                </c:pt>
                <c:pt idx="27">
                  <c:v>92274</c:v>
                </c:pt>
                <c:pt idx="28">
                  <c:v>92286</c:v>
                </c:pt>
                <c:pt idx="29">
                  <c:v>92273</c:v>
                </c:pt>
                <c:pt idx="30">
                  <c:v>92319</c:v>
                </c:pt>
                <c:pt idx="31">
                  <c:v>92331</c:v>
                </c:pt>
                <c:pt idx="32">
                  <c:v>92320</c:v>
                </c:pt>
                <c:pt idx="33">
                  <c:v>92335</c:v>
                </c:pt>
                <c:pt idx="34">
                  <c:v>92361</c:v>
                </c:pt>
                <c:pt idx="35">
                  <c:v>92354</c:v>
                </c:pt>
                <c:pt idx="36">
                  <c:v>92363</c:v>
                </c:pt>
                <c:pt idx="37">
                  <c:v>92375</c:v>
                </c:pt>
                <c:pt idx="38">
                  <c:v>92462</c:v>
                </c:pt>
                <c:pt idx="39">
                  <c:v>92484</c:v>
                </c:pt>
                <c:pt idx="40">
                  <c:v>92502</c:v>
                </c:pt>
                <c:pt idx="41">
                  <c:v>92517</c:v>
                </c:pt>
                <c:pt idx="42">
                  <c:v>92499</c:v>
                </c:pt>
                <c:pt idx="43">
                  <c:v>92498</c:v>
                </c:pt>
                <c:pt idx="44">
                  <c:v>92492</c:v>
                </c:pt>
                <c:pt idx="45">
                  <c:v>92501</c:v>
                </c:pt>
                <c:pt idx="46">
                  <c:v>92489</c:v>
                </c:pt>
                <c:pt idx="47">
                  <c:v>92510</c:v>
                </c:pt>
                <c:pt idx="48">
                  <c:v>92439</c:v>
                </c:pt>
                <c:pt idx="49">
                  <c:v>92420</c:v>
                </c:pt>
                <c:pt idx="50">
                  <c:v>92394</c:v>
                </c:pt>
                <c:pt idx="51">
                  <c:v>92377</c:v>
                </c:pt>
                <c:pt idx="52">
                  <c:v>92447</c:v>
                </c:pt>
                <c:pt idx="53">
                  <c:v>92433</c:v>
                </c:pt>
                <c:pt idx="54">
                  <c:v>92464</c:v>
                </c:pt>
                <c:pt idx="55">
                  <c:v>92432</c:v>
                </c:pt>
                <c:pt idx="56">
                  <c:v>92488</c:v>
                </c:pt>
                <c:pt idx="57">
                  <c:v>92475</c:v>
                </c:pt>
                <c:pt idx="58">
                  <c:v>92530</c:v>
                </c:pt>
                <c:pt idx="59">
                  <c:v>92574</c:v>
                </c:pt>
                <c:pt idx="60">
                  <c:v>92600</c:v>
                </c:pt>
                <c:pt idx="61">
                  <c:v>92612</c:v>
                </c:pt>
                <c:pt idx="62">
                  <c:v>92606</c:v>
                </c:pt>
                <c:pt idx="63">
                  <c:v>92611</c:v>
                </c:pt>
                <c:pt idx="64">
                  <c:v>92598</c:v>
                </c:pt>
                <c:pt idx="65">
                  <c:v>92574</c:v>
                </c:pt>
                <c:pt idx="66">
                  <c:v>92690</c:v>
                </c:pt>
                <c:pt idx="67">
                  <c:v>92735</c:v>
                </c:pt>
                <c:pt idx="68">
                  <c:v>92785</c:v>
                </c:pt>
                <c:pt idx="69">
                  <c:v>92802</c:v>
                </c:pt>
                <c:pt idx="70">
                  <c:v>92799</c:v>
                </c:pt>
                <c:pt idx="71">
                  <c:v>92798</c:v>
                </c:pt>
                <c:pt idx="72">
                  <c:v>92796</c:v>
                </c:pt>
                <c:pt idx="73">
                  <c:v>92813</c:v>
                </c:pt>
                <c:pt idx="74">
                  <c:v>92820</c:v>
                </c:pt>
                <c:pt idx="75">
                  <c:v>92880</c:v>
                </c:pt>
                <c:pt idx="76">
                  <c:v>92929</c:v>
                </c:pt>
                <c:pt idx="77">
                  <c:v>92965</c:v>
                </c:pt>
                <c:pt idx="78">
                  <c:v>93002</c:v>
                </c:pt>
                <c:pt idx="79">
                  <c:v>93021</c:v>
                </c:pt>
                <c:pt idx="80">
                  <c:v>93022</c:v>
                </c:pt>
                <c:pt idx="81">
                  <c:v>93022</c:v>
                </c:pt>
                <c:pt idx="82">
                  <c:v>93032</c:v>
                </c:pt>
                <c:pt idx="83">
                  <c:v>93015</c:v>
                </c:pt>
                <c:pt idx="84">
                  <c:v>92992</c:v>
                </c:pt>
                <c:pt idx="85">
                  <c:v>92972</c:v>
                </c:pt>
                <c:pt idx="86">
                  <c:v>93031</c:v>
                </c:pt>
                <c:pt idx="87">
                  <c:v>93043</c:v>
                </c:pt>
                <c:pt idx="88">
                  <c:v>93034</c:v>
                </c:pt>
                <c:pt idx="89">
                  <c:v>93050</c:v>
                </c:pt>
                <c:pt idx="90">
                  <c:v>93064</c:v>
                </c:pt>
                <c:pt idx="91">
                  <c:v>93069</c:v>
                </c:pt>
                <c:pt idx="92">
                  <c:v>93060</c:v>
                </c:pt>
                <c:pt idx="93">
                  <c:v>93045</c:v>
                </c:pt>
                <c:pt idx="94">
                  <c:v>93058</c:v>
                </c:pt>
                <c:pt idx="95">
                  <c:v>93077</c:v>
                </c:pt>
                <c:pt idx="96">
                  <c:v>93093</c:v>
                </c:pt>
                <c:pt idx="97">
                  <c:v>93082</c:v>
                </c:pt>
                <c:pt idx="98">
                  <c:v>93079</c:v>
                </c:pt>
                <c:pt idx="99">
                  <c:v>93084</c:v>
                </c:pt>
                <c:pt idx="100">
                  <c:v>93112</c:v>
                </c:pt>
                <c:pt idx="101">
                  <c:v>93317</c:v>
                </c:pt>
                <c:pt idx="102">
                  <c:v>93486</c:v>
                </c:pt>
                <c:pt idx="103">
                  <c:v>93570</c:v>
                </c:pt>
                <c:pt idx="104">
                  <c:v>93625</c:v>
                </c:pt>
                <c:pt idx="105">
                  <c:v>93670</c:v>
                </c:pt>
                <c:pt idx="106">
                  <c:v>93717</c:v>
                </c:pt>
                <c:pt idx="107">
                  <c:v>93781</c:v>
                </c:pt>
                <c:pt idx="108">
                  <c:v>93875</c:v>
                </c:pt>
                <c:pt idx="109">
                  <c:v>93953</c:v>
                </c:pt>
                <c:pt idx="110">
                  <c:v>94073</c:v>
                </c:pt>
                <c:pt idx="111">
                  <c:v>94146</c:v>
                </c:pt>
                <c:pt idx="112">
                  <c:v>94236</c:v>
                </c:pt>
                <c:pt idx="113">
                  <c:v>94251</c:v>
                </c:pt>
                <c:pt idx="114">
                  <c:v>94296</c:v>
                </c:pt>
                <c:pt idx="115">
                  <c:v>94326</c:v>
                </c:pt>
                <c:pt idx="116">
                  <c:v>94380</c:v>
                </c:pt>
                <c:pt idx="117">
                  <c:v>94525</c:v>
                </c:pt>
                <c:pt idx="118">
                  <c:v>94624</c:v>
                </c:pt>
                <c:pt idx="119">
                  <c:v>94643</c:v>
                </c:pt>
                <c:pt idx="120">
                  <c:v>94656</c:v>
                </c:pt>
                <c:pt idx="121">
                  <c:v>94663</c:v>
                </c:pt>
                <c:pt idx="122">
                  <c:v>94735</c:v>
                </c:pt>
                <c:pt idx="123">
                  <c:v>94857</c:v>
                </c:pt>
                <c:pt idx="124">
                  <c:v>94946</c:v>
                </c:pt>
                <c:pt idx="125">
                  <c:v>95010</c:v>
                </c:pt>
                <c:pt idx="126">
                  <c:v>95044</c:v>
                </c:pt>
                <c:pt idx="127">
                  <c:v>95029</c:v>
                </c:pt>
                <c:pt idx="128">
                  <c:v>95046</c:v>
                </c:pt>
                <c:pt idx="129">
                  <c:v>95108</c:v>
                </c:pt>
                <c:pt idx="130">
                  <c:v>95230</c:v>
                </c:pt>
                <c:pt idx="131">
                  <c:v>95378</c:v>
                </c:pt>
                <c:pt idx="132">
                  <c:v>95554</c:v>
                </c:pt>
                <c:pt idx="133">
                  <c:v>95605</c:v>
                </c:pt>
                <c:pt idx="134">
                  <c:v>95643</c:v>
                </c:pt>
                <c:pt idx="135">
                  <c:v>95728</c:v>
                </c:pt>
                <c:pt idx="136">
                  <c:v>95805</c:v>
                </c:pt>
                <c:pt idx="137">
                  <c:v>95836</c:v>
                </c:pt>
                <c:pt idx="138">
                  <c:v>95852</c:v>
                </c:pt>
                <c:pt idx="139">
                  <c:v>95856</c:v>
                </c:pt>
                <c:pt idx="140">
                  <c:v>95843</c:v>
                </c:pt>
                <c:pt idx="141">
                  <c:v>95843</c:v>
                </c:pt>
                <c:pt idx="142">
                  <c:v>95841</c:v>
                </c:pt>
                <c:pt idx="143">
                  <c:v>95909</c:v>
                </c:pt>
                <c:pt idx="144">
                  <c:v>95916</c:v>
                </c:pt>
                <c:pt idx="145">
                  <c:v>96004</c:v>
                </c:pt>
                <c:pt idx="146">
                  <c:v>96077</c:v>
                </c:pt>
                <c:pt idx="147">
                  <c:v>96099</c:v>
                </c:pt>
                <c:pt idx="148">
                  <c:v>96150</c:v>
                </c:pt>
                <c:pt idx="149">
                  <c:v>96181</c:v>
                </c:pt>
                <c:pt idx="150">
                  <c:v>96182</c:v>
                </c:pt>
                <c:pt idx="151">
                  <c:v>96188</c:v>
                </c:pt>
                <c:pt idx="152">
                  <c:v>96212</c:v>
                </c:pt>
                <c:pt idx="153">
                  <c:v>96210</c:v>
                </c:pt>
                <c:pt idx="154">
                  <c:v>96250</c:v>
                </c:pt>
                <c:pt idx="155">
                  <c:v>96260</c:v>
                </c:pt>
                <c:pt idx="156">
                  <c:v>96253</c:v>
                </c:pt>
                <c:pt idx="157">
                  <c:v>96252</c:v>
                </c:pt>
                <c:pt idx="158">
                  <c:v>96252</c:v>
                </c:pt>
                <c:pt idx="159">
                  <c:v>96277</c:v>
                </c:pt>
                <c:pt idx="160">
                  <c:v>96280</c:v>
                </c:pt>
                <c:pt idx="161">
                  <c:v>96284</c:v>
                </c:pt>
                <c:pt idx="162">
                  <c:v>96280</c:v>
                </c:pt>
                <c:pt idx="163">
                  <c:v>96267</c:v>
                </c:pt>
                <c:pt idx="164">
                  <c:v>96278</c:v>
                </c:pt>
                <c:pt idx="165">
                  <c:v>96269</c:v>
                </c:pt>
                <c:pt idx="166">
                  <c:v>96271</c:v>
                </c:pt>
                <c:pt idx="167">
                  <c:v>96273</c:v>
                </c:pt>
                <c:pt idx="168">
                  <c:v>96272</c:v>
                </c:pt>
                <c:pt idx="169">
                  <c:v>96258</c:v>
                </c:pt>
                <c:pt idx="170">
                  <c:v>96250</c:v>
                </c:pt>
                <c:pt idx="171">
                  <c:v>96257</c:v>
                </c:pt>
                <c:pt idx="172">
                  <c:v>96262</c:v>
                </c:pt>
                <c:pt idx="173">
                  <c:v>96434</c:v>
                </c:pt>
                <c:pt idx="174">
                  <c:v>96716</c:v>
                </c:pt>
                <c:pt idx="175">
                  <c:v>97154</c:v>
                </c:pt>
                <c:pt idx="176">
                  <c:v>97410</c:v>
                </c:pt>
                <c:pt idx="177">
                  <c:v>97585</c:v>
                </c:pt>
                <c:pt idx="178">
                  <c:v>97707</c:v>
                </c:pt>
                <c:pt idx="179">
                  <c:v>97782</c:v>
                </c:pt>
                <c:pt idx="180">
                  <c:v>97871</c:v>
                </c:pt>
                <c:pt idx="181">
                  <c:v>97940</c:v>
                </c:pt>
                <c:pt idx="182">
                  <c:v>98009</c:v>
                </c:pt>
                <c:pt idx="183">
                  <c:v>98033</c:v>
                </c:pt>
                <c:pt idx="184">
                  <c:v>98054</c:v>
                </c:pt>
                <c:pt idx="185">
                  <c:v>98107</c:v>
                </c:pt>
                <c:pt idx="186">
                  <c:v>98143</c:v>
                </c:pt>
                <c:pt idx="187">
                  <c:v>98176</c:v>
                </c:pt>
                <c:pt idx="188">
                  <c:v>98216</c:v>
                </c:pt>
                <c:pt idx="189">
                  <c:v>98394</c:v>
                </c:pt>
                <c:pt idx="190">
                  <c:v>98696</c:v>
                </c:pt>
                <c:pt idx="191">
                  <c:v>98960</c:v>
                </c:pt>
                <c:pt idx="192">
                  <c:v>99066</c:v>
                </c:pt>
                <c:pt idx="193">
                  <c:v>99154</c:v>
                </c:pt>
                <c:pt idx="194">
                  <c:v>99334</c:v>
                </c:pt>
                <c:pt idx="195">
                  <c:v>99441</c:v>
                </c:pt>
                <c:pt idx="196">
                  <c:v>99502</c:v>
                </c:pt>
                <c:pt idx="197">
                  <c:v>99501</c:v>
                </c:pt>
                <c:pt idx="198">
                  <c:v>99549</c:v>
                </c:pt>
                <c:pt idx="199">
                  <c:v>99579</c:v>
                </c:pt>
                <c:pt idx="200">
                  <c:v>99599</c:v>
                </c:pt>
                <c:pt idx="201">
                  <c:v>99606</c:v>
                </c:pt>
                <c:pt idx="202">
                  <c:v>99619</c:v>
                </c:pt>
                <c:pt idx="203">
                  <c:v>99659</c:v>
                </c:pt>
                <c:pt idx="204">
                  <c:v>99633</c:v>
                </c:pt>
                <c:pt idx="205">
                  <c:v>99626</c:v>
                </c:pt>
                <c:pt idx="206">
                  <c:v>99618</c:v>
                </c:pt>
                <c:pt idx="207">
                  <c:v>99618</c:v>
                </c:pt>
                <c:pt idx="208">
                  <c:v>99682</c:v>
                </c:pt>
                <c:pt idx="209">
                  <c:v>99718</c:v>
                </c:pt>
                <c:pt idx="210">
                  <c:v>99719</c:v>
                </c:pt>
                <c:pt idx="211">
                  <c:v>99760</c:v>
                </c:pt>
                <c:pt idx="212">
                  <c:v>99748</c:v>
                </c:pt>
                <c:pt idx="213">
                  <c:v>99744</c:v>
                </c:pt>
                <c:pt idx="214">
                  <c:v>99786</c:v>
                </c:pt>
                <c:pt idx="215">
                  <c:v>99825</c:v>
                </c:pt>
                <c:pt idx="216">
                  <c:v>99840</c:v>
                </c:pt>
                <c:pt idx="217">
                  <c:v>99884</c:v>
                </c:pt>
                <c:pt idx="218">
                  <c:v>99879</c:v>
                </c:pt>
                <c:pt idx="219">
                  <c:v>99885</c:v>
                </c:pt>
                <c:pt idx="220">
                  <c:v>99927</c:v>
                </c:pt>
                <c:pt idx="221">
                  <c:v>99900</c:v>
                </c:pt>
                <c:pt idx="222">
                  <c:v>99945</c:v>
                </c:pt>
                <c:pt idx="223">
                  <c:v>100020</c:v>
                </c:pt>
                <c:pt idx="224">
                  <c:v>100019</c:v>
                </c:pt>
                <c:pt idx="225">
                  <c:v>100037</c:v>
                </c:pt>
                <c:pt idx="226">
                  <c:v>100089</c:v>
                </c:pt>
                <c:pt idx="227">
                  <c:v>100080</c:v>
                </c:pt>
                <c:pt idx="228">
                  <c:v>100150</c:v>
                </c:pt>
                <c:pt idx="229">
                  <c:v>100213</c:v>
                </c:pt>
                <c:pt idx="230">
                  <c:v>100288</c:v>
                </c:pt>
                <c:pt idx="231">
                  <c:v>100293</c:v>
                </c:pt>
                <c:pt idx="232">
                  <c:v>100349</c:v>
                </c:pt>
                <c:pt idx="233">
                  <c:v>100417</c:v>
                </c:pt>
                <c:pt idx="234">
                  <c:v>100487</c:v>
                </c:pt>
                <c:pt idx="235">
                  <c:v>100528</c:v>
                </c:pt>
                <c:pt idx="236">
                  <c:v>100616</c:v>
                </c:pt>
                <c:pt idx="237">
                  <c:v>100683</c:v>
                </c:pt>
                <c:pt idx="238">
                  <c:v>100718</c:v>
                </c:pt>
                <c:pt idx="239">
                  <c:v>100947</c:v>
                </c:pt>
                <c:pt idx="240">
                  <c:v>101132</c:v>
                </c:pt>
                <c:pt idx="241">
                  <c:v>101229</c:v>
                </c:pt>
                <c:pt idx="242">
                  <c:v>101258</c:v>
                </c:pt>
                <c:pt idx="243">
                  <c:v>101375</c:v>
                </c:pt>
                <c:pt idx="244">
                  <c:v>101425</c:v>
                </c:pt>
                <c:pt idx="245">
                  <c:v>101556</c:v>
                </c:pt>
                <c:pt idx="246">
                  <c:v>101754</c:v>
                </c:pt>
                <c:pt idx="247">
                  <c:v>101950</c:v>
                </c:pt>
                <c:pt idx="248">
                  <c:v>102041</c:v>
                </c:pt>
                <c:pt idx="249">
                  <c:v>102111</c:v>
                </c:pt>
                <c:pt idx="250">
                  <c:v>102271</c:v>
                </c:pt>
                <c:pt idx="251">
                  <c:v>102464</c:v>
                </c:pt>
                <c:pt idx="252">
                  <c:v>102536</c:v>
                </c:pt>
                <c:pt idx="253">
                  <c:v>102571</c:v>
                </c:pt>
                <c:pt idx="254">
                  <c:v>102623</c:v>
                </c:pt>
                <c:pt idx="255">
                  <c:v>102727</c:v>
                </c:pt>
                <c:pt idx="256">
                  <c:v>102787</c:v>
                </c:pt>
                <c:pt idx="257">
                  <c:v>103421</c:v>
                </c:pt>
                <c:pt idx="258">
                  <c:v>104158</c:v>
                </c:pt>
                <c:pt idx="259">
                  <c:v>104520</c:v>
                </c:pt>
                <c:pt idx="260">
                  <c:v>104862</c:v>
                </c:pt>
                <c:pt idx="261">
                  <c:v>105123</c:v>
                </c:pt>
                <c:pt idx="262">
                  <c:v>105366</c:v>
                </c:pt>
                <c:pt idx="263">
                  <c:v>105679</c:v>
                </c:pt>
                <c:pt idx="264">
                  <c:v>105982</c:v>
                </c:pt>
                <c:pt idx="265">
                  <c:v>106282</c:v>
                </c:pt>
                <c:pt idx="266">
                  <c:v>106519</c:v>
                </c:pt>
                <c:pt idx="267">
                  <c:v>106663</c:v>
                </c:pt>
                <c:pt idx="268">
                  <c:v>106966</c:v>
                </c:pt>
                <c:pt idx="269">
                  <c:v>107198</c:v>
                </c:pt>
                <c:pt idx="270">
                  <c:v>107402</c:v>
                </c:pt>
                <c:pt idx="271">
                  <c:v>107932</c:v>
                </c:pt>
                <c:pt idx="272">
                  <c:v>108209</c:v>
                </c:pt>
                <c:pt idx="273">
                  <c:v>108405</c:v>
                </c:pt>
                <c:pt idx="274">
                  <c:v>108604</c:v>
                </c:pt>
                <c:pt idx="275">
                  <c:v>108943</c:v>
                </c:pt>
                <c:pt idx="276">
                  <c:v>109079</c:v>
                </c:pt>
                <c:pt idx="277">
                  <c:v>109146</c:v>
                </c:pt>
                <c:pt idx="278">
                  <c:v>109170</c:v>
                </c:pt>
                <c:pt idx="279">
                  <c:v>109247</c:v>
                </c:pt>
                <c:pt idx="280">
                  <c:v>109321</c:v>
                </c:pt>
                <c:pt idx="281">
                  <c:v>109307</c:v>
                </c:pt>
                <c:pt idx="282">
                  <c:v>109319</c:v>
                </c:pt>
                <c:pt idx="283">
                  <c:v>109327</c:v>
                </c:pt>
                <c:pt idx="284">
                  <c:v>109350</c:v>
                </c:pt>
                <c:pt idx="285">
                  <c:v>109438</c:v>
                </c:pt>
                <c:pt idx="286">
                  <c:v>109535</c:v>
                </c:pt>
                <c:pt idx="287">
                  <c:v>109674</c:v>
                </c:pt>
                <c:pt idx="288">
                  <c:v>109788</c:v>
                </c:pt>
                <c:pt idx="289">
                  <c:v>109915</c:v>
                </c:pt>
                <c:pt idx="290">
                  <c:v>110264</c:v>
                </c:pt>
                <c:pt idx="291">
                  <c:v>110368</c:v>
                </c:pt>
                <c:pt idx="292">
                  <c:v>110510</c:v>
                </c:pt>
                <c:pt idx="293">
                  <c:v>110542</c:v>
                </c:pt>
                <c:pt idx="294">
                  <c:v>110598</c:v>
                </c:pt>
                <c:pt idx="295">
                  <c:v>110692</c:v>
                </c:pt>
                <c:pt idx="296">
                  <c:v>111266</c:v>
                </c:pt>
                <c:pt idx="297">
                  <c:v>111602</c:v>
                </c:pt>
                <c:pt idx="298">
                  <c:v>111786</c:v>
                </c:pt>
                <c:pt idx="299">
                  <c:v>111865</c:v>
                </c:pt>
                <c:pt idx="300">
                  <c:v>111893</c:v>
                </c:pt>
                <c:pt idx="301">
                  <c:v>111911</c:v>
                </c:pt>
                <c:pt idx="302">
                  <c:v>111898</c:v>
                </c:pt>
                <c:pt idx="303">
                  <c:v>111917</c:v>
                </c:pt>
                <c:pt idx="304">
                  <c:v>111965</c:v>
                </c:pt>
                <c:pt idx="305">
                  <c:v>112032</c:v>
                </c:pt>
                <c:pt idx="306">
                  <c:v>112127</c:v>
                </c:pt>
                <c:pt idx="307">
                  <c:v>112247</c:v>
                </c:pt>
                <c:pt idx="308">
                  <c:v>112315</c:v>
                </c:pt>
                <c:pt idx="309">
                  <c:v>112333</c:v>
                </c:pt>
                <c:pt idx="310">
                  <c:v>112408</c:v>
                </c:pt>
                <c:pt idx="311">
                  <c:v>112468</c:v>
                </c:pt>
                <c:pt idx="312">
                  <c:v>112630</c:v>
                </c:pt>
                <c:pt idx="313">
                  <c:v>112682</c:v>
                </c:pt>
                <c:pt idx="314">
                  <c:v>112712</c:v>
                </c:pt>
                <c:pt idx="315">
                  <c:v>112744</c:v>
                </c:pt>
                <c:pt idx="316">
                  <c:v>112732</c:v>
                </c:pt>
                <c:pt idx="317">
                  <c:v>112845</c:v>
                </c:pt>
                <c:pt idx="318">
                  <c:v>113059</c:v>
                </c:pt>
                <c:pt idx="319">
                  <c:v>113323</c:v>
                </c:pt>
                <c:pt idx="320">
                  <c:v>113719</c:v>
                </c:pt>
                <c:pt idx="321">
                  <c:v>113863</c:v>
                </c:pt>
                <c:pt idx="322">
                  <c:v>113962</c:v>
                </c:pt>
                <c:pt idx="323">
                  <c:v>114037</c:v>
                </c:pt>
                <c:pt idx="324">
                  <c:v>114102</c:v>
                </c:pt>
                <c:pt idx="325">
                  <c:v>114164</c:v>
                </c:pt>
                <c:pt idx="326">
                  <c:v>114197</c:v>
                </c:pt>
                <c:pt idx="327">
                  <c:v>114244</c:v>
                </c:pt>
                <c:pt idx="328">
                  <c:v>114310</c:v>
                </c:pt>
                <c:pt idx="329">
                  <c:v>114364</c:v>
                </c:pt>
                <c:pt idx="330">
                  <c:v>114433</c:v>
                </c:pt>
                <c:pt idx="331">
                  <c:v>114638</c:v>
                </c:pt>
                <c:pt idx="332">
                  <c:v>114751</c:v>
                </c:pt>
                <c:pt idx="333">
                  <c:v>114781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52-4888-A673-3ADB569E7D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reschkefernsehen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Sheet1!$F$2:$F$335</c:f>
              <c:numCache>
                <c:formatCode>General</c:formatCode>
                <c:ptCount val="334"/>
                <c:pt idx="36">
                  <c:v>1109</c:v>
                </c:pt>
                <c:pt idx="37">
                  <c:v>1118</c:v>
                </c:pt>
                <c:pt idx="38">
                  <c:v>1133</c:v>
                </c:pt>
                <c:pt idx="39">
                  <c:v>1196</c:v>
                </c:pt>
                <c:pt idx="40">
                  <c:v>1824</c:v>
                </c:pt>
                <c:pt idx="41">
                  <c:v>1987</c:v>
                </c:pt>
                <c:pt idx="42">
                  <c:v>2112</c:v>
                </c:pt>
                <c:pt idx="43">
                  <c:v>2153</c:v>
                </c:pt>
                <c:pt idx="44">
                  <c:v>2175</c:v>
                </c:pt>
                <c:pt idx="45">
                  <c:v>2208</c:v>
                </c:pt>
                <c:pt idx="46">
                  <c:v>2299</c:v>
                </c:pt>
                <c:pt idx="47">
                  <c:v>3160</c:v>
                </c:pt>
                <c:pt idx="48">
                  <c:v>3767</c:v>
                </c:pt>
                <c:pt idx="49">
                  <c:v>4140</c:v>
                </c:pt>
                <c:pt idx="50">
                  <c:v>4404</c:v>
                </c:pt>
                <c:pt idx="51">
                  <c:v>4580</c:v>
                </c:pt>
                <c:pt idx="52">
                  <c:v>4737</c:v>
                </c:pt>
                <c:pt idx="53">
                  <c:v>4956</c:v>
                </c:pt>
                <c:pt idx="54">
                  <c:v>5323</c:v>
                </c:pt>
                <c:pt idx="55">
                  <c:v>5496</c:v>
                </c:pt>
                <c:pt idx="56">
                  <c:v>5648</c:v>
                </c:pt>
                <c:pt idx="57">
                  <c:v>5754</c:v>
                </c:pt>
                <c:pt idx="58">
                  <c:v>5844</c:v>
                </c:pt>
                <c:pt idx="59">
                  <c:v>5938</c:v>
                </c:pt>
                <c:pt idx="60">
                  <c:v>6017</c:v>
                </c:pt>
                <c:pt idx="61">
                  <c:v>6271</c:v>
                </c:pt>
                <c:pt idx="62">
                  <c:v>6386</c:v>
                </c:pt>
                <c:pt idx="63">
                  <c:v>6514</c:v>
                </c:pt>
                <c:pt idx="64">
                  <c:v>6562</c:v>
                </c:pt>
                <c:pt idx="65">
                  <c:v>6605</c:v>
                </c:pt>
                <c:pt idx="66">
                  <c:v>6630</c:v>
                </c:pt>
                <c:pt idx="67">
                  <c:v>6684</c:v>
                </c:pt>
                <c:pt idx="68">
                  <c:v>6722</c:v>
                </c:pt>
                <c:pt idx="69">
                  <c:v>6730</c:v>
                </c:pt>
                <c:pt idx="70">
                  <c:v>6747</c:v>
                </c:pt>
                <c:pt idx="71">
                  <c:v>6753</c:v>
                </c:pt>
                <c:pt idx="72">
                  <c:v>6758</c:v>
                </c:pt>
                <c:pt idx="73">
                  <c:v>6765</c:v>
                </c:pt>
                <c:pt idx="74">
                  <c:v>6773</c:v>
                </c:pt>
                <c:pt idx="75">
                  <c:v>6790</c:v>
                </c:pt>
                <c:pt idx="76">
                  <c:v>6829</c:v>
                </c:pt>
                <c:pt idx="77">
                  <c:v>6833</c:v>
                </c:pt>
                <c:pt idx="78">
                  <c:v>6843</c:v>
                </c:pt>
                <c:pt idx="79">
                  <c:v>6867</c:v>
                </c:pt>
                <c:pt idx="80">
                  <c:v>6882</c:v>
                </c:pt>
                <c:pt idx="81">
                  <c:v>6901</c:v>
                </c:pt>
                <c:pt idx="82">
                  <c:v>6942</c:v>
                </c:pt>
                <c:pt idx="83">
                  <c:v>6969</c:v>
                </c:pt>
                <c:pt idx="84">
                  <c:v>6985</c:v>
                </c:pt>
                <c:pt idx="85">
                  <c:v>6991</c:v>
                </c:pt>
                <c:pt idx="86">
                  <c:v>7008</c:v>
                </c:pt>
                <c:pt idx="87">
                  <c:v>7024</c:v>
                </c:pt>
                <c:pt idx="88">
                  <c:v>7037</c:v>
                </c:pt>
                <c:pt idx="89">
                  <c:v>7111</c:v>
                </c:pt>
                <c:pt idx="90">
                  <c:v>7249</c:v>
                </c:pt>
                <c:pt idx="91">
                  <c:v>7364</c:v>
                </c:pt>
                <c:pt idx="92">
                  <c:v>7460</c:v>
                </c:pt>
                <c:pt idx="93">
                  <c:v>8367</c:v>
                </c:pt>
                <c:pt idx="94">
                  <c:v>10208</c:v>
                </c:pt>
                <c:pt idx="95">
                  <c:v>11498</c:v>
                </c:pt>
                <c:pt idx="96">
                  <c:v>12741</c:v>
                </c:pt>
                <c:pt idx="97">
                  <c:v>13528</c:v>
                </c:pt>
                <c:pt idx="98">
                  <c:v>14128</c:v>
                </c:pt>
                <c:pt idx="99">
                  <c:v>14517</c:v>
                </c:pt>
                <c:pt idx="100">
                  <c:v>14936</c:v>
                </c:pt>
                <c:pt idx="101">
                  <c:v>15403</c:v>
                </c:pt>
                <c:pt idx="102">
                  <c:v>15904</c:v>
                </c:pt>
                <c:pt idx="103">
                  <c:v>16447</c:v>
                </c:pt>
                <c:pt idx="104">
                  <c:v>16960</c:v>
                </c:pt>
                <c:pt idx="105">
                  <c:v>17487</c:v>
                </c:pt>
                <c:pt idx="106">
                  <c:v>18068</c:v>
                </c:pt>
                <c:pt idx="107">
                  <c:v>18739</c:v>
                </c:pt>
                <c:pt idx="108">
                  <c:v>19345</c:v>
                </c:pt>
                <c:pt idx="109">
                  <c:v>19760</c:v>
                </c:pt>
                <c:pt idx="110">
                  <c:v>20009</c:v>
                </c:pt>
                <c:pt idx="111">
                  <c:v>20134</c:v>
                </c:pt>
                <c:pt idx="112">
                  <c:v>20303</c:v>
                </c:pt>
                <c:pt idx="113">
                  <c:v>20650</c:v>
                </c:pt>
                <c:pt idx="114">
                  <c:v>21053</c:v>
                </c:pt>
                <c:pt idx="115">
                  <c:v>21453</c:v>
                </c:pt>
                <c:pt idx="116">
                  <c:v>21824</c:v>
                </c:pt>
                <c:pt idx="117">
                  <c:v>23054</c:v>
                </c:pt>
                <c:pt idx="118">
                  <c:v>24106</c:v>
                </c:pt>
                <c:pt idx="119">
                  <c:v>24536</c:v>
                </c:pt>
                <c:pt idx="120">
                  <c:v>25017</c:v>
                </c:pt>
                <c:pt idx="121">
                  <c:v>25418</c:v>
                </c:pt>
                <c:pt idx="122">
                  <c:v>25936</c:v>
                </c:pt>
                <c:pt idx="123">
                  <c:v>26604</c:v>
                </c:pt>
                <c:pt idx="124">
                  <c:v>27005</c:v>
                </c:pt>
                <c:pt idx="125">
                  <c:v>27374</c:v>
                </c:pt>
                <c:pt idx="126">
                  <c:v>27725</c:v>
                </c:pt>
                <c:pt idx="127">
                  <c:v>27933</c:v>
                </c:pt>
                <c:pt idx="128">
                  <c:v>28154</c:v>
                </c:pt>
                <c:pt idx="129">
                  <c:v>28373</c:v>
                </c:pt>
                <c:pt idx="130">
                  <c:v>28655</c:v>
                </c:pt>
                <c:pt idx="131">
                  <c:v>28977</c:v>
                </c:pt>
                <c:pt idx="132">
                  <c:v>29321</c:v>
                </c:pt>
                <c:pt idx="133">
                  <c:v>29491</c:v>
                </c:pt>
                <c:pt idx="134">
                  <c:v>29643</c:v>
                </c:pt>
                <c:pt idx="135">
                  <c:v>29850</c:v>
                </c:pt>
                <c:pt idx="136">
                  <c:v>30024</c:v>
                </c:pt>
                <c:pt idx="137">
                  <c:v>30238</c:v>
                </c:pt>
                <c:pt idx="138">
                  <c:v>30473</c:v>
                </c:pt>
                <c:pt idx="139">
                  <c:v>30852</c:v>
                </c:pt>
                <c:pt idx="140">
                  <c:v>31159</c:v>
                </c:pt>
                <c:pt idx="141">
                  <c:v>31351</c:v>
                </c:pt>
                <c:pt idx="142">
                  <c:v>31626</c:v>
                </c:pt>
                <c:pt idx="143">
                  <c:v>31888</c:v>
                </c:pt>
                <c:pt idx="144">
                  <c:v>32039</c:v>
                </c:pt>
                <c:pt idx="145">
                  <c:v>32153</c:v>
                </c:pt>
                <c:pt idx="146">
                  <c:v>32238</c:v>
                </c:pt>
                <c:pt idx="147">
                  <c:v>32327</c:v>
                </c:pt>
                <c:pt idx="148">
                  <c:v>32442</c:v>
                </c:pt>
                <c:pt idx="149">
                  <c:v>32569</c:v>
                </c:pt>
                <c:pt idx="150">
                  <c:v>32786</c:v>
                </c:pt>
                <c:pt idx="151">
                  <c:v>33080</c:v>
                </c:pt>
                <c:pt idx="152">
                  <c:v>33980</c:v>
                </c:pt>
                <c:pt idx="153">
                  <c:v>34389</c:v>
                </c:pt>
                <c:pt idx="154">
                  <c:v>34858</c:v>
                </c:pt>
                <c:pt idx="155">
                  <c:v>35403</c:v>
                </c:pt>
                <c:pt idx="156">
                  <c:v>36062</c:v>
                </c:pt>
                <c:pt idx="157">
                  <c:v>36675</c:v>
                </c:pt>
                <c:pt idx="158">
                  <c:v>37178</c:v>
                </c:pt>
                <c:pt idx="159">
                  <c:v>37764</c:v>
                </c:pt>
                <c:pt idx="160">
                  <c:v>38153</c:v>
                </c:pt>
                <c:pt idx="161">
                  <c:v>38462</c:v>
                </c:pt>
                <c:pt idx="162">
                  <c:v>38728</c:v>
                </c:pt>
                <c:pt idx="163">
                  <c:v>39072</c:v>
                </c:pt>
                <c:pt idx="164">
                  <c:v>39466</c:v>
                </c:pt>
                <c:pt idx="165">
                  <c:v>39761</c:v>
                </c:pt>
                <c:pt idx="166">
                  <c:v>40302</c:v>
                </c:pt>
                <c:pt idx="167">
                  <c:v>40696</c:v>
                </c:pt>
                <c:pt idx="168">
                  <c:v>41066</c:v>
                </c:pt>
                <c:pt idx="169">
                  <c:v>41338</c:v>
                </c:pt>
                <c:pt idx="170">
                  <c:v>41658</c:v>
                </c:pt>
                <c:pt idx="171">
                  <c:v>41977</c:v>
                </c:pt>
                <c:pt idx="172">
                  <c:v>42215</c:v>
                </c:pt>
                <c:pt idx="173">
                  <c:v>42500</c:v>
                </c:pt>
                <c:pt idx="174">
                  <c:v>42671</c:v>
                </c:pt>
                <c:pt idx="175">
                  <c:v>42825</c:v>
                </c:pt>
                <c:pt idx="176">
                  <c:v>43031</c:v>
                </c:pt>
                <c:pt idx="177">
                  <c:v>43520</c:v>
                </c:pt>
                <c:pt idx="178">
                  <c:v>43953</c:v>
                </c:pt>
                <c:pt idx="179">
                  <c:v>44514</c:v>
                </c:pt>
                <c:pt idx="180">
                  <c:v>45087</c:v>
                </c:pt>
                <c:pt idx="181">
                  <c:v>45736</c:v>
                </c:pt>
                <c:pt idx="182">
                  <c:v>46224</c:v>
                </c:pt>
                <c:pt idx="183">
                  <c:v>46608</c:v>
                </c:pt>
                <c:pt idx="184">
                  <c:v>47053</c:v>
                </c:pt>
                <c:pt idx="185">
                  <c:v>47392</c:v>
                </c:pt>
                <c:pt idx="186">
                  <c:v>47667</c:v>
                </c:pt>
                <c:pt idx="187">
                  <c:v>47836</c:v>
                </c:pt>
                <c:pt idx="188">
                  <c:v>48035</c:v>
                </c:pt>
                <c:pt idx="189">
                  <c:v>48271</c:v>
                </c:pt>
                <c:pt idx="190">
                  <c:v>48511</c:v>
                </c:pt>
                <c:pt idx="191">
                  <c:v>48782</c:v>
                </c:pt>
                <c:pt idx="192">
                  <c:v>49060</c:v>
                </c:pt>
                <c:pt idx="193">
                  <c:v>49307</c:v>
                </c:pt>
                <c:pt idx="194">
                  <c:v>49584</c:v>
                </c:pt>
                <c:pt idx="195">
                  <c:v>49881</c:v>
                </c:pt>
                <c:pt idx="196">
                  <c:v>50130</c:v>
                </c:pt>
                <c:pt idx="197">
                  <c:v>50339</c:v>
                </c:pt>
                <c:pt idx="198">
                  <c:v>50703</c:v>
                </c:pt>
                <c:pt idx="199">
                  <c:v>51124</c:v>
                </c:pt>
                <c:pt idx="200">
                  <c:v>51459</c:v>
                </c:pt>
                <c:pt idx="201">
                  <c:v>51722</c:v>
                </c:pt>
                <c:pt idx="202">
                  <c:v>51912</c:v>
                </c:pt>
                <c:pt idx="203">
                  <c:v>52042</c:v>
                </c:pt>
                <c:pt idx="204">
                  <c:v>52194</c:v>
                </c:pt>
                <c:pt idx="205">
                  <c:v>52320</c:v>
                </c:pt>
                <c:pt idx="206">
                  <c:v>52439</c:v>
                </c:pt>
                <c:pt idx="207">
                  <c:v>52532</c:v>
                </c:pt>
                <c:pt idx="208">
                  <c:v>52633</c:v>
                </c:pt>
                <c:pt idx="209">
                  <c:v>52701</c:v>
                </c:pt>
                <c:pt idx="210">
                  <c:v>52752</c:v>
                </c:pt>
                <c:pt idx="211">
                  <c:v>52776</c:v>
                </c:pt>
                <c:pt idx="212">
                  <c:v>52841</c:v>
                </c:pt>
                <c:pt idx="213">
                  <c:v>52917</c:v>
                </c:pt>
                <c:pt idx="214">
                  <c:v>52974</c:v>
                </c:pt>
                <c:pt idx="215">
                  <c:v>53147</c:v>
                </c:pt>
                <c:pt idx="216">
                  <c:v>53180</c:v>
                </c:pt>
                <c:pt idx="217">
                  <c:v>53317</c:v>
                </c:pt>
                <c:pt idx="218">
                  <c:v>53492</c:v>
                </c:pt>
                <c:pt idx="219">
                  <c:v>53789</c:v>
                </c:pt>
                <c:pt idx="220">
                  <c:v>54048</c:v>
                </c:pt>
                <c:pt idx="221">
                  <c:v>54482</c:v>
                </c:pt>
                <c:pt idx="222">
                  <c:v>54820</c:v>
                </c:pt>
                <c:pt idx="223">
                  <c:v>54961</c:v>
                </c:pt>
                <c:pt idx="224">
                  <c:v>55049</c:v>
                </c:pt>
                <c:pt idx="225">
                  <c:v>55216</c:v>
                </c:pt>
                <c:pt idx="226">
                  <c:v>55612</c:v>
                </c:pt>
                <c:pt idx="227">
                  <c:v>56302</c:v>
                </c:pt>
                <c:pt idx="228">
                  <c:v>57766</c:v>
                </c:pt>
                <c:pt idx="229">
                  <c:v>58813</c:v>
                </c:pt>
                <c:pt idx="230">
                  <c:v>59537</c:v>
                </c:pt>
                <c:pt idx="231">
                  <c:v>60020</c:v>
                </c:pt>
                <c:pt idx="232">
                  <c:v>60587</c:v>
                </c:pt>
                <c:pt idx="233">
                  <c:v>61046</c:v>
                </c:pt>
                <c:pt idx="234">
                  <c:v>61265</c:v>
                </c:pt>
                <c:pt idx="235">
                  <c:v>61657</c:v>
                </c:pt>
                <c:pt idx="236">
                  <c:v>62461</c:v>
                </c:pt>
                <c:pt idx="237">
                  <c:v>62802</c:v>
                </c:pt>
                <c:pt idx="238">
                  <c:v>63355</c:v>
                </c:pt>
                <c:pt idx="239">
                  <c:v>63663</c:v>
                </c:pt>
                <c:pt idx="240">
                  <c:v>64297</c:v>
                </c:pt>
                <c:pt idx="241">
                  <c:v>64881</c:v>
                </c:pt>
                <c:pt idx="242">
                  <c:v>65332</c:v>
                </c:pt>
                <c:pt idx="243">
                  <c:v>65651</c:v>
                </c:pt>
                <c:pt idx="244">
                  <c:v>66045</c:v>
                </c:pt>
                <c:pt idx="245">
                  <c:v>66215</c:v>
                </c:pt>
                <c:pt idx="246">
                  <c:v>66215</c:v>
                </c:pt>
                <c:pt idx="247">
                  <c:v>66612</c:v>
                </c:pt>
                <c:pt idx="248">
                  <c:v>66738</c:v>
                </c:pt>
                <c:pt idx="249">
                  <c:v>66857</c:v>
                </c:pt>
                <c:pt idx="250">
                  <c:v>67007</c:v>
                </c:pt>
                <c:pt idx="251">
                  <c:v>67136</c:v>
                </c:pt>
                <c:pt idx="252">
                  <c:v>67292</c:v>
                </c:pt>
                <c:pt idx="253">
                  <c:v>67440</c:v>
                </c:pt>
                <c:pt idx="254">
                  <c:v>67481</c:v>
                </c:pt>
                <c:pt idx="255">
                  <c:v>67919</c:v>
                </c:pt>
                <c:pt idx="256">
                  <c:v>68325</c:v>
                </c:pt>
                <c:pt idx="257">
                  <c:v>68790</c:v>
                </c:pt>
                <c:pt idx="258">
                  <c:v>68844</c:v>
                </c:pt>
                <c:pt idx="259">
                  <c:v>69191</c:v>
                </c:pt>
                <c:pt idx="260">
                  <c:v>69373</c:v>
                </c:pt>
                <c:pt idx="261">
                  <c:v>69491</c:v>
                </c:pt>
                <c:pt idx="262">
                  <c:v>69658</c:v>
                </c:pt>
                <c:pt idx="263">
                  <c:v>69773</c:v>
                </c:pt>
                <c:pt idx="264">
                  <c:v>69871</c:v>
                </c:pt>
                <c:pt idx="265">
                  <c:v>69962</c:v>
                </c:pt>
                <c:pt idx="266">
                  <c:v>70029</c:v>
                </c:pt>
                <c:pt idx="267">
                  <c:v>70103</c:v>
                </c:pt>
                <c:pt idx="268">
                  <c:v>70225</c:v>
                </c:pt>
                <c:pt idx="269">
                  <c:v>70462</c:v>
                </c:pt>
                <c:pt idx="270">
                  <c:v>70770</c:v>
                </c:pt>
                <c:pt idx="271">
                  <c:v>71215</c:v>
                </c:pt>
                <c:pt idx="272">
                  <c:v>71366</c:v>
                </c:pt>
                <c:pt idx="273">
                  <c:v>71509</c:v>
                </c:pt>
                <c:pt idx="274">
                  <c:v>71696</c:v>
                </c:pt>
                <c:pt idx="275">
                  <c:v>72195</c:v>
                </c:pt>
                <c:pt idx="276">
                  <c:v>72634</c:v>
                </c:pt>
                <c:pt idx="277">
                  <c:v>72968</c:v>
                </c:pt>
                <c:pt idx="278">
                  <c:v>73227</c:v>
                </c:pt>
                <c:pt idx="279">
                  <c:v>73467</c:v>
                </c:pt>
                <c:pt idx="280">
                  <c:v>73749</c:v>
                </c:pt>
                <c:pt idx="281">
                  <c:v>73971</c:v>
                </c:pt>
                <c:pt idx="282">
                  <c:v>74249</c:v>
                </c:pt>
                <c:pt idx="283">
                  <c:v>74511</c:v>
                </c:pt>
                <c:pt idx="284">
                  <c:v>74676</c:v>
                </c:pt>
                <c:pt idx="285">
                  <c:v>74755</c:v>
                </c:pt>
                <c:pt idx="286">
                  <c:v>74910</c:v>
                </c:pt>
                <c:pt idx="287">
                  <c:v>75412</c:v>
                </c:pt>
                <c:pt idx="288">
                  <c:v>75689</c:v>
                </c:pt>
                <c:pt idx="289">
                  <c:v>76194</c:v>
                </c:pt>
                <c:pt idx="290">
                  <c:v>76641</c:v>
                </c:pt>
                <c:pt idx="291">
                  <c:v>76876</c:v>
                </c:pt>
                <c:pt idx="292">
                  <c:v>77073</c:v>
                </c:pt>
                <c:pt idx="293">
                  <c:v>77224</c:v>
                </c:pt>
                <c:pt idx="294">
                  <c:v>77346</c:v>
                </c:pt>
                <c:pt idx="295">
                  <c:v>77464</c:v>
                </c:pt>
                <c:pt idx="296">
                  <c:v>77559</c:v>
                </c:pt>
                <c:pt idx="297">
                  <c:v>77729</c:v>
                </c:pt>
                <c:pt idx="298">
                  <c:v>77983</c:v>
                </c:pt>
                <c:pt idx="299">
                  <c:v>78230</c:v>
                </c:pt>
                <c:pt idx="300">
                  <c:v>78511</c:v>
                </c:pt>
                <c:pt idx="301">
                  <c:v>78676</c:v>
                </c:pt>
                <c:pt idx="302">
                  <c:v>78839</c:v>
                </c:pt>
                <c:pt idx="303">
                  <c:v>79365</c:v>
                </c:pt>
                <c:pt idx="304">
                  <c:v>80245</c:v>
                </c:pt>
                <c:pt idx="305">
                  <c:v>80874</c:v>
                </c:pt>
                <c:pt idx="306">
                  <c:v>81548</c:v>
                </c:pt>
                <c:pt idx="307">
                  <c:v>81893</c:v>
                </c:pt>
                <c:pt idx="308">
                  <c:v>82200</c:v>
                </c:pt>
                <c:pt idx="309">
                  <c:v>82313</c:v>
                </c:pt>
                <c:pt idx="310">
                  <c:v>82377</c:v>
                </c:pt>
                <c:pt idx="311">
                  <c:v>82437</c:v>
                </c:pt>
                <c:pt idx="312">
                  <c:v>82665</c:v>
                </c:pt>
                <c:pt idx="313">
                  <c:v>82933</c:v>
                </c:pt>
                <c:pt idx="314">
                  <c:v>83171</c:v>
                </c:pt>
                <c:pt idx="315">
                  <c:v>83429</c:v>
                </c:pt>
                <c:pt idx="316">
                  <c:v>83589</c:v>
                </c:pt>
                <c:pt idx="317">
                  <c:v>83788</c:v>
                </c:pt>
                <c:pt idx="318">
                  <c:v>83960</c:v>
                </c:pt>
                <c:pt idx="319">
                  <c:v>84200</c:v>
                </c:pt>
                <c:pt idx="320">
                  <c:v>84789</c:v>
                </c:pt>
                <c:pt idx="321">
                  <c:v>85122</c:v>
                </c:pt>
                <c:pt idx="322">
                  <c:v>85456</c:v>
                </c:pt>
                <c:pt idx="323">
                  <c:v>85618</c:v>
                </c:pt>
                <c:pt idx="324">
                  <c:v>85794</c:v>
                </c:pt>
                <c:pt idx="325">
                  <c:v>85974</c:v>
                </c:pt>
                <c:pt idx="326">
                  <c:v>86152</c:v>
                </c:pt>
                <c:pt idx="327">
                  <c:v>86621</c:v>
                </c:pt>
                <c:pt idx="328">
                  <c:v>86995</c:v>
                </c:pt>
                <c:pt idx="329">
                  <c:v>87280</c:v>
                </c:pt>
                <c:pt idx="330">
                  <c:v>87402</c:v>
                </c:pt>
                <c:pt idx="331">
                  <c:v>87574</c:v>
                </c:pt>
                <c:pt idx="332">
                  <c:v>87765</c:v>
                </c:pt>
                <c:pt idx="333">
                  <c:v>87903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B52-4888-A673-3ADB569E7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987152"/>
        <c:axId val="506985840"/>
      </c:lineChart>
      <c:dateAx>
        <c:axId val="506987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985840"/>
        <c:crosses val="autoZero"/>
        <c:auto val="1"/>
        <c:lblOffset val="100"/>
        <c:baseTimeUnit val="days"/>
      </c:dateAx>
      <c:valAx>
        <c:axId val="50698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98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Sheet1!$A$1:$V$1</c:f>
              <c:strCache>
                <c:ptCount val="22"/>
                <c:pt idx="0">
                  <c:v>tagesschau</c:v>
                </c:pt>
                <c:pt idx="1">
                  <c:v>extra3</c:v>
                </c:pt>
                <c:pt idx="2">
                  <c:v>ernaehrungsdocs</c:v>
                </c:pt>
                <c:pt idx="3">
                  <c:v>inasnacht</c:v>
                </c:pt>
                <c:pt idx="4">
                  <c:v>ndrniedersachsen</c:v>
                </c:pt>
                <c:pt idx="5">
                  <c:v>njoyde</c:v>
                </c:pt>
                <c:pt idx="6">
                  <c:v>ndrhamburg</c:v>
                </c:pt>
                <c:pt idx="7">
                  <c:v>ndraufmland</c:v>
                </c:pt>
                <c:pt idx="8">
                  <c:v>ndr2</c:v>
                </c:pt>
                <c:pt idx="9">
                  <c:v>reschkefernsehen</c:v>
                </c:pt>
                <c:pt idx="10">
                  <c:v>ndr.info</c:v>
                </c:pt>
                <c:pt idx="11">
                  <c:v>ndrmarkt</c:v>
                </c:pt>
                <c:pt idx="12">
                  <c:v>ndrdoku</c:v>
                </c:pt>
                <c:pt idx="13">
                  <c:v>zapp.medienmagazin</c:v>
                </c:pt>
                <c:pt idx="14">
                  <c:v>ndr.mv</c:v>
                </c:pt>
                <c:pt idx="15">
                  <c:v>ndr.de</c:v>
                </c:pt>
                <c:pt idx="16">
                  <c:v>eurovision_de</c:v>
                </c:pt>
                <c:pt idx="17">
                  <c:v>frauensport.inside</c:v>
                </c:pt>
                <c:pt idx="18">
                  <c:v>ndr.eo</c:v>
                </c:pt>
                <c:pt idx="19">
                  <c:v>panorama.stories</c:v>
                </c:pt>
                <c:pt idx="20">
                  <c:v>ndrsh</c:v>
                </c:pt>
                <c:pt idx="21">
                  <c:v>matschundmuse</c:v>
                </c:pt>
              </c:strCache>
            </c:strRef>
          </c:cat>
          <c:val>
            <c:numRef>
              <c:f>Sheet1!$A$2:$V$2</c:f>
              <c:numCache>
                <c:formatCode>General</c:formatCode>
                <c:ptCount val="22"/>
                <c:pt idx="0">
                  <c:v>4787978</c:v>
                </c:pt>
                <c:pt idx="1">
                  <c:v>876390</c:v>
                </c:pt>
                <c:pt idx="2">
                  <c:v>759585</c:v>
                </c:pt>
                <c:pt idx="3">
                  <c:v>319219</c:v>
                </c:pt>
                <c:pt idx="4">
                  <c:v>142673</c:v>
                </c:pt>
                <c:pt idx="5">
                  <c:v>120809</c:v>
                </c:pt>
                <c:pt idx="6">
                  <c:v>115227</c:v>
                </c:pt>
                <c:pt idx="7">
                  <c:v>112622</c:v>
                </c:pt>
                <c:pt idx="8">
                  <c:v>108293</c:v>
                </c:pt>
                <c:pt idx="9">
                  <c:v>87903</c:v>
                </c:pt>
                <c:pt idx="10">
                  <c:v>81722</c:v>
                </c:pt>
                <c:pt idx="11">
                  <c:v>59853</c:v>
                </c:pt>
                <c:pt idx="12">
                  <c:v>31909</c:v>
                </c:pt>
                <c:pt idx="13">
                  <c:v>30913</c:v>
                </c:pt>
                <c:pt idx="14">
                  <c:v>30076</c:v>
                </c:pt>
                <c:pt idx="15">
                  <c:v>28752</c:v>
                </c:pt>
                <c:pt idx="16">
                  <c:v>25854</c:v>
                </c:pt>
                <c:pt idx="17">
                  <c:v>21400</c:v>
                </c:pt>
                <c:pt idx="18">
                  <c:v>21033</c:v>
                </c:pt>
                <c:pt idx="19">
                  <c:v>21005</c:v>
                </c:pt>
                <c:pt idx="20">
                  <c:v>9822</c:v>
                </c:pt>
                <c:pt idx="21">
                  <c:v>6329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E1-4DEF-A2CD-AEDAA81BDC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739812</c:v>
                </c:pt>
                <c:pt idx="1">
                  <c:v>683612</c:v>
                </c:pt>
                <c:pt idx="2">
                  <c:v>449787</c:v>
                </c:pt>
                <c:pt idx="3">
                  <c:v>453004</c:v>
                </c:pt>
                <c:pt idx="4">
                  <c:v>477498</c:v>
                </c:pt>
                <c:pt idx="5">
                  <c:v>506498</c:v>
                </c:pt>
                <c:pt idx="6">
                  <c:v>449517</c:v>
                </c:pt>
                <c:pt idx="7">
                  <c:v>393023</c:v>
                </c:pt>
                <c:pt idx="8">
                  <c:v>403950</c:v>
                </c:pt>
                <c:pt idx="9">
                  <c:v>437943</c:v>
                </c:pt>
                <c:pt idx="10">
                  <c:v>376075</c:v>
                </c:pt>
                <c:pt idx="11">
                  <c:v>309922</c:v>
                </c:pt>
                <c:pt idx="12">
                  <c:v>272981</c:v>
                </c:pt>
                <c:pt idx="13">
                  <c:v>315800</c:v>
                </c:pt>
                <c:pt idx="14">
                  <c:v>336963</c:v>
                </c:pt>
                <c:pt idx="15">
                  <c:v>346436</c:v>
                </c:pt>
                <c:pt idx="16">
                  <c:v>287373</c:v>
                </c:pt>
                <c:pt idx="17">
                  <c:v>321285</c:v>
                </c:pt>
                <c:pt idx="18">
                  <c:v>309294</c:v>
                </c:pt>
                <c:pt idx="19">
                  <c:v>336506</c:v>
                </c:pt>
                <c:pt idx="20">
                  <c:v>361186</c:v>
                </c:pt>
                <c:pt idx="21">
                  <c:v>385015</c:v>
                </c:pt>
                <c:pt idx="22">
                  <c:v>355576</c:v>
                </c:pt>
                <c:pt idx="23">
                  <c:v>313034</c:v>
                </c:pt>
                <c:pt idx="24">
                  <c:v>359596</c:v>
                </c:pt>
                <c:pt idx="25">
                  <c:v>285443</c:v>
                </c:pt>
                <c:pt idx="26">
                  <c:v>268721</c:v>
                </c:pt>
                <c:pt idx="27">
                  <c:v>310466</c:v>
                </c:pt>
                <c:pt idx="28">
                  <c:v>318185</c:v>
                </c:pt>
                <c:pt idx="29">
                  <c:v>326238</c:v>
                </c:pt>
                <c:pt idx="30">
                  <c:v>308473</c:v>
                </c:pt>
                <c:pt idx="31">
                  <c:v>288137</c:v>
                </c:pt>
                <c:pt idx="32">
                  <c:v>385317</c:v>
                </c:pt>
                <c:pt idx="33">
                  <c:v>466810</c:v>
                </c:pt>
                <c:pt idx="34">
                  <c:v>421747</c:v>
                </c:pt>
                <c:pt idx="35">
                  <c:v>458690</c:v>
                </c:pt>
                <c:pt idx="36">
                  <c:v>397328</c:v>
                </c:pt>
                <c:pt idx="37">
                  <c:v>334421</c:v>
                </c:pt>
                <c:pt idx="38">
                  <c:v>244736</c:v>
                </c:pt>
                <c:pt idx="39">
                  <c:v>269622</c:v>
                </c:pt>
                <c:pt idx="40">
                  <c:v>352516</c:v>
                </c:pt>
                <c:pt idx="41">
                  <c:v>319794</c:v>
                </c:pt>
                <c:pt idx="42">
                  <c:v>412916</c:v>
                </c:pt>
                <c:pt idx="43">
                  <c:v>460631</c:v>
                </c:pt>
                <c:pt idx="44">
                  <c:v>326837</c:v>
                </c:pt>
                <c:pt idx="45">
                  <c:v>316634</c:v>
                </c:pt>
                <c:pt idx="46">
                  <c:v>280994</c:v>
                </c:pt>
                <c:pt idx="47">
                  <c:v>265819</c:v>
                </c:pt>
                <c:pt idx="48">
                  <c:v>275796</c:v>
                </c:pt>
                <c:pt idx="49">
                  <c:v>294680</c:v>
                </c:pt>
                <c:pt idx="50">
                  <c:v>285516</c:v>
                </c:pt>
                <c:pt idx="51">
                  <c:v>423883</c:v>
                </c:pt>
                <c:pt idx="52">
                  <c:v>279176</c:v>
                </c:pt>
                <c:pt idx="53">
                  <c:v>336293</c:v>
                </c:pt>
                <c:pt idx="54">
                  <c:v>317149</c:v>
                </c:pt>
                <c:pt idx="55">
                  <c:v>400448</c:v>
                </c:pt>
                <c:pt idx="56">
                  <c:v>417722</c:v>
                </c:pt>
                <c:pt idx="57">
                  <c:v>402081</c:v>
                </c:pt>
                <c:pt idx="58">
                  <c:v>338923</c:v>
                </c:pt>
                <c:pt idx="59">
                  <c:v>552926</c:v>
                </c:pt>
                <c:pt idx="60">
                  <c:v>399591</c:v>
                </c:pt>
                <c:pt idx="61">
                  <c:v>348114</c:v>
                </c:pt>
                <c:pt idx="62">
                  <c:v>455540</c:v>
                </c:pt>
                <c:pt idx="63">
                  <c:v>851029</c:v>
                </c:pt>
                <c:pt idx="64">
                  <c:v>730679</c:v>
                </c:pt>
                <c:pt idx="65">
                  <c:v>781070</c:v>
                </c:pt>
                <c:pt idx="66">
                  <c:v>496228</c:v>
                </c:pt>
                <c:pt idx="67">
                  <c:v>451822</c:v>
                </c:pt>
                <c:pt idx="68">
                  <c:v>479445</c:v>
                </c:pt>
                <c:pt idx="69">
                  <c:v>544482</c:v>
                </c:pt>
                <c:pt idx="70">
                  <c:v>574075</c:v>
                </c:pt>
                <c:pt idx="71">
                  <c:v>553253</c:v>
                </c:pt>
                <c:pt idx="72">
                  <c:v>720513</c:v>
                </c:pt>
                <c:pt idx="73">
                  <c:v>541529</c:v>
                </c:pt>
                <c:pt idx="74">
                  <c:v>663310</c:v>
                </c:pt>
                <c:pt idx="75">
                  <c:v>710816</c:v>
                </c:pt>
                <c:pt idx="76">
                  <c:v>757631</c:v>
                </c:pt>
                <c:pt idx="77">
                  <c:v>1290777</c:v>
                </c:pt>
                <c:pt idx="78">
                  <c:v>1065838</c:v>
                </c:pt>
                <c:pt idx="79">
                  <c:v>977748</c:v>
                </c:pt>
                <c:pt idx="80">
                  <c:v>1023168</c:v>
                </c:pt>
                <c:pt idx="81">
                  <c:v>1119408</c:v>
                </c:pt>
                <c:pt idx="82">
                  <c:v>935763</c:v>
                </c:pt>
                <c:pt idx="83">
                  <c:v>913077</c:v>
                </c:pt>
                <c:pt idx="84">
                  <c:v>1093820</c:v>
                </c:pt>
                <c:pt idx="85">
                  <c:v>1199439</c:v>
                </c:pt>
                <c:pt idx="86">
                  <c:v>913705</c:v>
                </c:pt>
                <c:pt idx="87">
                  <c:v>835243</c:v>
                </c:pt>
                <c:pt idx="88">
                  <c:v>821031</c:v>
                </c:pt>
                <c:pt idx="89">
                  <c:v>939601</c:v>
                </c:pt>
                <c:pt idx="90">
                  <c:v>660920</c:v>
                </c:pt>
                <c:pt idx="91">
                  <c:v>669646</c:v>
                </c:pt>
                <c:pt idx="92">
                  <c:v>737460</c:v>
                </c:pt>
                <c:pt idx="93">
                  <c:v>712650</c:v>
                </c:pt>
                <c:pt idx="94">
                  <c:v>628094</c:v>
                </c:pt>
                <c:pt idx="95">
                  <c:v>585150</c:v>
                </c:pt>
                <c:pt idx="96">
                  <c:v>740028</c:v>
                </c:pt>
                <c:pt idx="97">
                  <c:v>834692</c:v>
                </c:pt>
                <c:pt idx="98">
                  <c:v>772303</c:v>
                </c:pt>
                <c:pt idx="99">
                  <c:v>668964</c:v>
                </c:pt>
                <c:pt idx="100">
                  <c:v>458924</c:v>
                </c:pt>
                <c:pt idx="101">
                  <c:v>555564</c:v>
                </c:pt>
                <c:pt idx="102">
                  <c:v>394715</c:v>
                </c:pt>
                <c:pt idx="103">
                  <c:v>411662</c:v>
                </c:pt>
                <c:pt idx="104">
                  <c:v>393283</c:v>
                </c:pt>
                <c:pt idx="105">
                  <c:v>383133</c:v>
                </c:pt>
                <c:pt idx="106">
                  <c:v>313386</c:v>
                </c:pt>
                <c:pt idx="107">
                  <c:v>276561</c:v>
                </c:pt>
                <c:pt idx="108">
                  <c:v>288987</c:v>
                </c:pt>
                <c:pt idx="109">
                  <c:v>370352</c:v>
                </c:pt>
                <c:pt idx="110">
                  <c:v>338989</c:v>
                </c:pt>
                <c:pt idx="111">
                  <c:v>302219</c:v>
                </c:pt>
                <c:pt idx="112">
                  <c:v>350857</c:v>
                </c:pt>
                <c:pt idx="113">
                  <c:v>289820</c:v>
                </c:pt>
                <c:pt idx="114">
                  <c:v>385871</c:v>
                </c:pt>
                <c:pt idx="115">
                  <c:v>340417</c:v>
                </c:pt>
                <c:pt idx="116">
                  <c:v>346653</c:v>
                </c:pt>
                <c:pt idx="117">
                  <c:v>395942</c:v>
                </c:pt>
                <c:pt idx="118">
                  <c:v>371561</c:v>
                </c:pt>
                <c:pt idx="119">
                  <c:v>355013</c:v>
                </c:pt>
                <c:pt idx="120">
                  <c:v>367946</c:v>
                </c:pt>
                <c:pt idx="121">
                  <c:v>283758</c:v>
                </c:pt>
                <c:pt idx="122">
                  <c:v>266169</c:v>
                </c:pt>
                <c:pt idx="123">
                  <c:v>284269</c:v>
                </c:pt>
                <c:pt idx="124">
                  <c:v>333161</c:v>
                </c:pt>
                <c:pt idx="125">
                  <c:v>373210</c:v>
                </c:pt>
                <c:pt idx="126">
                  <c:v>558202</c:v>
                </c:pt>
                <c:pt idx="127">
                  <c:v>647417</c:v>
                </c:pt>
                <c:pt idx="128">
                  <c:v>561390</c:v>
                </c:pt>
                <c:pt idx="129">
                  <c:v>610723</c:v>
                </c:pt>
                <c:pt idx="130">
                  <c:v>479741</c:v>
                </c:pt>
                <c:pt idx="131">
                  <c:v>799762</c:v>
                </c:pt>
                <c:pt idx="132">
                  <c:v>1282927</c:v>
                </c:pt>
                <c:pt idx="133">
                  <c:v>904132</c:v>
                </c:pt>
                <c:pt idx="134">
                  <c:v>717284</c:v>
                </c:pt>
                <c:pt idx="135">
                  <c:v>640087</c:v>
                </c:pt>
                <c:pt idx="136">
                  <c:v>594631</c:v>
                </c:pt>
                <c:pt idx="137">
                  <c:v>624883</c:v>
                </c:pt>
                <c:pt idx="138">
                  <c:v>676272</c:v>
                </c:pt>
                <c:pt idx="139">
                  <c:v>864652</c:v>
                </c:pt>
                <c:pt idx="140">
                  <c:v>1319098</c:v>
                </c:pt>
                <c:pt idx="141">
                  <c:v>837730</c:v>
                </c:pt>
                <c:pt idx="142">
                  <c:v>787009</c:v>
                </c:pt>
                <c:pt idx="143">
                  <c:v>724124</c:v>
                </c:pt>
                <c:pt idx="144">
                  <c:v>549727</c:v>
                </c:pt>
                <c:pt idx="145">
                  <c:v>432425</c:v>
                </c:pt>
                <c:pt idx="146">
                  <c:v>392204</c:v>
                </c:pt>
                <c:pt idx="147">
                  <c:v>412786</c:v>
                </c:pt>
                <c:pt idx="148">
                  <c:v>450621</c:v>
                </c:pt>
                <c:pt idx="149">
                  <c:v>479406</c:v>
                </c:pt>
                <c:pt idx="150">
                  <c:v>367524</c:v>
                </c:pt>
                <c:pt idx="151">
                  <c:v>422774</c:v>
                </c:pt>
                <c:pt idx="152">
                  <c:v>456393</c:v>
                </c:pt>
                <c:pt idx="153">
                  <c:v>429675</c:v>
                </c:pt>
                <c:pt idx="154">
                  <c:v>553035</c:v>
                </c:pt>
                <c:pt idx="155">
                  <c:v>472721</c:v>
                </c:pt>
                <c:pt idx="156">
                  <c:v>446688</c:v>
                </c:pt>
                <c:pt idx="157">
                  <c:v>426977</c:v>
                </c:pt>
                <c:pt idx="158">
                  <c:v>461409</c:v>
                </c:pt>
                <c:pt idx="159">
                  <c:v>413506</c:v>
                </c:pt>
                <c:pt idx="160">
                  <c:v>386825</c:v>
                </c:pt>
                <c:pt idx="161">
                  <c:v>438853</c:v>
                </c:pt>
                <c:pt idx="162">
                  <c:v>397270</c:v>
                </c:pt>
                <c:pt idx="163">
                  <c:v>427094</c:v>
                </c:pt>
                <c:pt idx="164">
                  <c:v>420495</c:v>
                </c:pt>
                <c:pt idx="165">
                  <c:v>408196</c:v>
                </c:pt>
                <c:pt idx="166">
                  <c:v>524905</c:v>
                </c:pt>
                <c:pt idx="167">
                  <c:v>564928</c:v>
                </c:pt>
                <c:pt idx="168">
                  <c:v>637225</c:v>
                </c:pt>
                <c:pt idx="169">
                  <c:v>508155</c:v>
                </c:pt>
                <c:pt idx="170">
                  <c:v>466400</c:v>
                </c:pt>
                <c:pt idx="171">
                  <c:v>340447</c:v>
                </c:pt>
                <c:pt idx="172">
                  <c:v>330525</c:v>
                </c:pt>
                <c:pt idx="173">
                  <c:v>267030</c:v>
                </c:pt>
                <c:pt idx="174">
                  <c:v>295408</c:v>
                </c:pt>
                <c:pt idx="175">
                  <c:v>396380</c:v>
                </c:pt>
                <c:pt idx="176">
                  <c:v>355996</c:v>
                </c:pt>
                <c:pt idx="177">
                  <c:v>267579</c:v>
                </c:pt>
                <c:pt idx="178">
                  <c:v>290445</c:v>
                </c:pt>
                <c:pt idx="179">
                  <c:v>305637</c:v>
                </c:pt>
                <c:pt idx="180">
                  <c:v>226747</c:v>
                </c:pt>
                <c:pt idx="181">
                  <c:v>280331</c:v>
                </c:pt>
                <c:pt idx="182">
                  <c:v>307142</c:v>
                </c:pt>
                <c:pt idx="183">
                  <c:v>298071</c:v>
                </c:pt>
                <c:pt idx="184">
                  <c:v>309706</c:v>
                </c:pt>
                <c:pt idx="185">
                  <c:v>338918</c:v>
                </c:pt>
                <c:pt idx="186">
                  <c:v>311263</c:v>
                </c:pt>
                <c:pt idx="187">
                  <c:v>322598</c:v>
                </c:pt>
                <c:pt idx="188">
                  <c:v>320394</c:v>
                </c:pt>
                <c:pt idx="189">
                  <c:v>337528</c:v>
                </c:pt>
                <c:pt idx="190">
                  <c:v>323573</c:v>
                </c:pt>
                <c:pt idx="191">
                  <c:v>321183</c:v>
                </c:pt>
                <c:pt idx="192">
                  <c:v>403995</c:v>
                </c:pt>
                <c:pt idx="193">
                  <c:v>509947</c:v>
                </c:pt>
                <c:pt idx="194">
                  <c:v>364813</c:v>
                </c:pt>
                <c:pt idx="195">
                  <c:v>722646</c:v>
                </c:pt>
                <c:pt idx="196">
                  <c:v>952470</c:v>
                </c:pt>
                <c:pt idx="197">
                  <c:v>666494</c:v>
                </c:pt>
                <c:pt idx="198">
                  <c:v>727621</c:v>
                </c:pt>
                <c:pt idx="199">
                  <c:v>555361</c:v>
                </c:pt>
                <c:pt idx="200">
                  <c:v>405892</c:v>
                </c:pt>
                <c:pt idx="201">
                  <c:v>383308</c:v>
                </c:pt>
                <c:pt idx="202">
                  <c:v>339747</c:v>
                </c:pt>
                <c:pt idx="203">
                  <c:v>432084</c:v>
                </c:pt>
                <c:pt idx="204">
                  <c:v>470204</c:v>
                </c:pt>
                <c:pt idx="205">
                  <c:v>744718</c:v>
                </c:pt>
                <c:pt idx="206">
                  <c:v>605033</c:v>
                </c:pt>
                <c:pt idx="207">
                  <c:v>464744</c:v>
                </c:pt>
                <c:pt idx="208">
                  <c:v>369692</c:v>
                </c:pt>
                <c:pt idx="209">
                  <c:v>360870</c:v>
                </c:pt>
                <c:pt idx="210">
                  <c:v>538960</c:v>
                </c:pt>
                <c:pt idx="211">
                  <c:v>563168</c:v>
                </c:pt>
                <c:pt idx="212">
                  <c:v>451243</c:v>
                </c:pt>
                <c:pt idx="213">
                  <c:v>344039</c:v>
                </c:pt>
                <c:pt idx="214">
                  <c:v>364765</c:v>
                </c:pt>
                <c:pt idx="215">
                  <c:v>339418</c:v>
                </c:pt>
                <c:pt idx="216">
                  <c:v>314549</c:v>
                </c:pt>
                <c:pt idx="217">
                  <c:v>291632</c:v>
                </c:pt>
                <c:pt idx="218">
                  <c:v>285776</c:v>
                </c:pt>
                <c:pt idx="219">
                  <c:v>272749</c:v>
                </c:pt>
                <c:pt idx="220">
                  <c:v>321594</c:v>
                </c:pt>
                <c:pt idx="221">
                  <c:v>248084</c:v>
                </c:pt>
                <c:pt idx="222">
                  <c:v>241961</c:v>
                </c:pt>
                <c:pt idx="223">
                  <c:v>208210</c:v>
                </c:pt>
                <c:pt idx="224">
                  <c:v>282707</c:v>
                </c:pt>
                <c:pt idx="225">
                  <c:v>221668</c:v>
                </c:pt>
                <c:pt idx="226">
                  <c:v>328004</c:v>
                </c:pt>
                <c:pt idx="227">
                  <c:v>317346</c:v>
                </c:pt>
                <c:pt idx="228">
                  <c:v>295212</c:v>
                </c:pt>
                <c:pt idx="229">
                  <c:v>277017</c:v>
                </c:pt>
                <c:pt idx="230">
                  <c:v>270416</c:v>
                </c:pt>
                <c:pt idx="231">
                  <c:v>311253</c:v>
                </c:pt>
                <c:pt idx="232">
                  <c:v>318165</c:v>
                </c:pt>
                <c:pt idx="233">
                  <c:v>343812</c:v>
                </c:pt>
                <c:pt idx="234">
                  <c:v>341034</c:v>
                </c:pt>
                <c:pt idx="235">
                  <c:v>418415</c:v>
                </c:pt>
                <c:pt idx="236">
                  <c:v>287020</c:v>
                </c:pt>
                <c:pt idx="237">
                  <c:v>384731</c:v>
                </c:pt>
                <c:pt idx="238">
                  <c:v>372473</c:v>
                </c:pt>
                <c:pt idx="239">
                  <c:v>236933</c:v>
                </c:pt>
                <c:pt idx="240">
                  <c:v>230377</c:v>
                </c:pt>
                <c:pt idx="241">
                  <c:v>301709</c:v>
                </c:pt>
                <c:pt idx="242">
                  <c:v>267107</c:v>
                </c:pt>
                <c:pt idx="243">
                  <c:v>247110</c:v>
                </c:pt>
                <c:pt idx="244">
                  <c:v>227055</c:v>
                </c:pt>
                <c:pt idx="245">
                  <c:v>266800</c:v>
                </c:pt>
                <c:pt idx="246">
                  <c:v>220198</c:v>
                </c:pt>
                <c:pt idx="247">
                  <c:v>238346</c:v>
                </c:pt>
                <c:pt idx="248">
                  <c:v>192135</c:v>
                </c:pt>
                <c:pt idx="249">
                  <c:v>292752</c:v>
                </c:pt>
                <c:pt idx="250">
                  <c:v>287144</c:v>
                </c:pt>
                <c:pt idx="251">
                  <c:v>678065</c:v>
                </c:pt>
                <c:pt idx="252">
                  <c:v>667272</c:v>
                </c:pt>
                <c:pt idx="253">
                  <c:v>280172</c:v>
                </c:pt>
                <c:pt idx="254">
                  <c:v>488037</c:v>
                </c:pt>
                <c:pt idx="255">
                  <c:v>314622</c:v>
                </c:pt>
                <c:pt idx="256">
                  <c:v>372991</c:v>
                </c:pt>
                <c:pt idx="257">
                  <c:v>286903</c:v>
                </c:pt>
                <c:pt idx="258">
                  <c:v>294640</c:v>
                </c:pt>
                <c:pt idx="259">
                  <c:v>378194</c:v>
                </c:pt>
                <c:pt idx="260">
                  <c:v>331366</c:v>
                </c:pt>
                <c:pt idx="261">
                  <c:v>315274</c:v>
                </c:pt>
                <c:pt idx="262">
                  <c:v>344450</c:v>
                </c:pt>
                <c:pt idx="263">
                  <c:v>344127</c:v>
                </c:pt>
                <c:pt idx="264">
                  <c:v>327007</c:v>
                </c:pt>
                <c:pt idx="265">
                  <c:v>309944</c:v>
                </c:pt>
                <c:pt idx="266">
                  <c:v>282020</c:v>
                </c:pt>
                <c:pt idx="267">
                  <c:v>279142</c:v>
                </c:pt>
                <c:pt idx="268">
                  <c:v>336443</c:v>
                </c:pt>
                <c:pt idx="269">
                  <c:v>478209</c:v>
                </c:pt>
                <c:pt idx="270">
                  <c:v>836817</c:v>
                </c:pt>
                <c:pt idx="271">
                  <c:v>923553</c:v>
                </c:pt>
                <c:pt idx="272">
                  <c:v>541015</c:v>
                </c:pt>
                <c:pt idx="273">
                  <c:v>429307</c:v>
                </c:pt>
                <c:pt idx="274">
                  <c:v>453203</c:v>
                </c:pt>
                <c:pt idx="275">
                  <c:v>367442</c:v>
                </c:pt>
                <c:pt idx="276">
                  <c:v>279446</c:v>
                </c:pt>
                <c:pt idx="277">
                  <c:v>377651</c:v>
                </c:pt>
                <c:pt idx="278">
                  <c:v>241284</c:v>
                </c:pt>
                <c:pt idx="279">
                  <c:v>257150</c:v>
                </c:pt>
                <c:pt idx="280">
                  <c:v>257570</c:v>
                </c:pt>
                <c:pt idx="281">
                  <c:v>269460</c:v>
                </c:pt>
                <c:pt idx="282">
                  <c:v>233332</c:v>
                </c:pt>
                <c:pt idx="283">
                  <c:v>272681</c:v>
                </c:pt>
                <c:pt idx="284">
                  <c:v>319618</c:v>
                </c:pt>
                <c:pt idx="285">
                  <c:v>292727</c:v>
                </c:pt>
                <c:pt idx="286">
                  <c:v>240296</c:v>
                </c:pt>
                <c:pt idx="287">
                  <c:v>267943</c:v>
                </c:pt>
                <c:pt idx="288">
                  <c:v>255554</c:v>
                </c:pt>
                <c:pt idx="289">
                  <c:v>321203</c:v>
                </c:pt>
                <c:pt idx="290">
                  <c:v>254942</c:v>
                </c:pt>
                <c:pt idx="291">
                  <c:v>307835</c:v>
                </c:pt>
                <c:pt idx="292">
                  <c:v>301770</c:v>
                </c:pt>
                <c:pt idx="293">
                  <c:v>318845</c:v>
                </c:pt>
                <c:pt idx="294">
                  <c:v>378862</c:v>
                </c:pt>
                <c:pt idx="295">
                  <c:v>390986</c:v>
                </c:pt>
                <c:pt idx="296">
                  <c:v>398102</c:v>
                </c:pt>
                <c:pt idx="297">
                  <c:v>359696</c:v>
                </c:pt>
                <c:pt idx="298">
                  <c:v>332153</c:v>
                </c:pt>
                <c:pt idx="299">
                  <c:v>425945</c:v>
                </c:pt>
                <c:pt idx="300">
                  <c:v>326784</c:v>
                </c:pt>
                <c:pt idx="301">
                  <c:v>325773</c:v>
                </c:pt>
                <c:pt idx="302">
                  <c:v>347457</c:v>
                </c:pt>
                <c:pt idx="303">
                  <c:v>585380</c:v>
                </c:pt>
                <c:pt idx="304">
                  <c:v>557414</c:v>
                </c:pt>
                <c:pt idx="305">
                  <c:v>429384</c:v>
                </c:pt>
                <c:pt idx="306">
                  <c:v>336378</c:v>
                </c:pt>
                <c:pt idx="307">
                  <c:v>346682</c:v>
                </c:pt>
                <c:pt idx="308">
                  <c:v>419567</c:v>
                </c:pt>
                <c:pt idx="309">
                  <c:v>467261</c:v>
                </c:pt>
                <c:pt idx="310">
                  <c:v>601794</c:v>
                </c:pt>
                <c:pt idx="311">
                  <c:v>425509</c:v>
                </c:pt>
                <c:pt idx="312">
                  <c:v>249460</c:v>
                </c:pt>
                <c:pt idx="313">
                  <c:v>551171</c:v>
                </c:pt>
                <c:pt idx="314">
                  <c:v>456703</c:v>
                </c:pt>
                <c:pt idx="315">
                  <c:v>481748</c:v>
                </c:pt>
                <c:pt idx="316">
                  <c:v>396497</c:v>
                </c:pt>
                <c:pt idx="317">
                  <c:v>362005</c:v>
                </c:pt>
                <c:pt idx="318">
                  <c:v>309403</c:v>
                </c:pt>
                <c:pt idx="319">
                  <c:v>318496</c:v>
                </c:pt>
                <c:pt idx="320">
                  <c:v>390684</c:v>
                </c:pt>
                <c:pt idx="321">
                  <c:v>358533</c:v>
                </c:pt>
                <c:pt idx="322">
                  <c:v>406949</c:v>
                </c:pt>
                <c:pt idx="323">
                  <c:v>316022</c:v>
                </c:pt>
                <c:pt idx="324">
                  <c:v>313148</c:v>
                </c:pt>
                <c:pt idx="325">
                  <c:v>277928</c:v>
                </c:pt>
                <c:pt idx="326">
                  <c:v>284606</c:v>
                </c:pt>
                <c:pt idx="327">
                  <c:v>377211</c:v>
                </c:pt>
                <c:pt idx="328">
                  <c:v>391768</c:v>
                </c:pt>
                <c:pt idx="329">
                  <c:v>421038</c:v>
                </c:pt>
                <c:pt idx="330">
                  <c:v>374361</c:v>
                </c:pt>
                <c:pt idx="331">
                  <c:v>417342</c:v>
                </c:pt>
                <c:pt idx="332">
                  <c:v>417311</c:v>
                </c:pt>
                <c:pt idx="333">
                  <c:v>436700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8C-4BC0-BD93-5CF7F05457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Sheet1!$C$2:$C$335</c:f>
              <c:numCache>
                <c:formatCode>General</c:formatCode>
                <c:ptCount val="334"/>
                <c:pt idx="0">
                  <c:v>215613</c:v>
                </c:pt>
                <c:pt idx="1">
                  <c:v>337331</c:v>
                </c:pt>
                <c:pt idx="2">
                  <c:v>254712</c:v>
                </c:pt>
                <c:pt idx="3">
                  <c:v>228070</c:v>
                </c:pt>
                <c:pt idx="4">
                  <c:v>246179</c:v>
                </c:pt>
                <c:pt idx="5">
                  <c:v>252775</c:v>
                </c:pt>
                <c:pt idx="6">
                  <c:v>181123</c:v>
                </c:pt>
                <c:pt idx="7">
                  <c:v>216161</c:v>
                </c:pt>
                <c:pt idx="8">
                  <c:v>159693</c:v>
                </c:pt>
                <c:pt idx="9">
                  <c:v>149245</c:v>
                </c:pt>
                <c:pt idx="10">
                  <c:v>203084</c:v>
                </c:pt>
                <c:pt idx="11">
                  <c:v>151608</c:v>
                </c:pt>
                <c:pt idx="12">
                  <c:v>198818</c:v>
                </c:pt>
                <c:pt idx="13">
                  <c:v>212771</c:v>
                </c:pt>
                <c:pt idx="14">
                  <c:v>213398</c:v>
                </c:pt>
                <c:pt idx="15">
                  <c:v>182795</c:v>
                </c:pt>
                <c:pt idx="16">
                  <c:v>192128</c:v>
                </c:pt>
                <c:pt idx="17">
                  <c:v>120324</c:v>
                </c:pt>
                <c:pt idx="18">
                  <c:v>206570</c:v>
                </c:pt>
                <c:pt idx="19">
                  <c:v>202466</c:v>
                </c:pt>
                <c:pt idx="20">
                  <c:v>171021</c:v>
                </c:pt>
                <c:pt idx="21">
                  <c:v>172133</c:v>
                </c:pt>
                <c:pt idx="22">
                  <c:v>236304</c:v>
                </c:pt>
                <c:pt idx="23">
                  <c:v>141376</c:v>
                </c:pt>
                <c:pt idx="24">
                  <c:v>174820</c:v>
                </c:pt>
                <c:pt idx="25">
                  <c:v>133049</c:v>
                </c:pt>
                <c:pt idx="26">
                  <c:v>149792</c:v>
                </c:pt>
                <c:pt idx="27">
                  <c:v>119474</c:v>
                </c:pt>
                <c:pt idx="28">
                  <c:v>145213</c:v>
                </c:pt>
                <c:pt idx="29">
                  <c:v>215148</c:v>
                </c:pt>
                <c:pt idx="30">
                  <c:v>197426</c:v>
                </c:pt>
                <c:pt idx="31">
                  <c:v>284817</c:v>
                </c:pt>
                <c:pt idx="32">
                  <c:v>217565</c:v>
                </c:pt>
                <c:pt idx="33">
                  <c:v>157064</c:v>
                </c:pt>
                <c:pt idx="34">
                  <c:v>168387</c:v>
                </c:pt>
                <c:pt idx="35">
                  <c:v>175111</c:v>
                </c:pt>
                <c:pt idx="36">
                  <c:v>234230</c:v>
                </c:pt>
                <c:pt idx="37">
                  <c:v>152592</c:v>
                </c:pt>
                <c:pt idx="38">
                  <c:v>200760</c:v>
                </c:pt>
                <c:pt idx="39">
                  <c:v>182899</c:v>
                </c:pt>
                <c:pt idx="40">
                  <c:v>204006</c:v>
                </c:pt>
                <c:pt idx="41">
                  <c:v>163235</c:v>
                </c:pt>
                <c:pt idx="42">
                  <c:v>135679</c:v>
                </c:pt>
                <c:pt idx="43">
                  <c:v>165003</c:v>
                </c:pt>
                <c:pt idx="44">
                  <c:v>206503</c:v>
                </c:pt>
                <c:pt idx="45">
                  <c:v>117111</c:v>
                </c:pt>
                <c:pt idx="46">
                  <c:v>129274</c:v>
                </c:pt>
                <c:pt idx="47">
                  <c:v>223677</c:v>
                </c:pt>
                <c:pt idx="48">
                  <c:v>153624</c:v>
                </c:pt>
                <c:pt idx="49">
                  <c:v>168879</c:v>
                </c:pt>
                <c:pt idx="50">
                  <c:v>129750</c:v>
                </c:pt>
                <c:pt idx="51">
                  <c:v>139445</c:v>
                </c:pt>
                <c:pt idx="52">
                  <c:v>98152</c:v>
                </c:pt>
                <c:pt idx="53">
                  <c:v>79717</c:v>
                </c:pt>
                <c:pt idx="54">
                  <c:v>135124</c:v>
                </c:pt>
                <c:pt idx="55">
                  <c:v>127086</c:v>
                </c:pt>
                <c:pt idx="56">
                  <c:v>106781</c:v>
                </c:pt>
                <c:pt idx="57">
                  <c:v>189777</c:v>
                </c:pt>
                <c:pt idx="58">
                  <c:v>190262</c:v>
                </c:pt>
                <c:pt idx="59">
                  <c:v>147398</c:v>
                </c:pt>
                <c:pt idx="60">
                  <c:v>167631</c:v>
                </c:pt>
                <c:pt idx="61">
                  <c:v>168496</c:v>
                </c:pt>
                <c:pt idx="62">
                  <c:v>154446</c:v>
                </c:pt>
                <c:pt idx="63">
                  <c:v>117134</c:v>
                </c:pt>
                <c:pt idx="64">
                  <c:v>148221</c:v>
                </c:pt>
                <c:pt idx="65">
                  <c:v>133697</c:v>
                </c:pt>
                <c:pt idx="66">
                  <c:v>163980</c:v>
                </c:pt>
                <c:pt idx="67">
                  <c:v>148326</c:v>
                </c:pt>
                <c:pt idx="68">
                  <c:v>140842</c:v>
                </c:pt>
                <c:pt idx="69">
                  <c:v>231039</c:v>
                </c:pt>
                <c:pt idx="70">
                  <c:v>165680</c:v>
                </c:pt>
                <c:pt idx="71">
                  <c:v>209031</c:v>
                </c:pt>
                <c:pt idx="72">
                  <c:v>195497</c:v>
                </c:pt>
                <c:pt idx="73">
                  <c:v>154619</c:v>
                </c:pt>
                <c:pt idx="74">
                  <c:v>154264</c:v>
                </c:pt>
                <c:pt idx="75">
                  <c:v>151302</c:v>
                </c:pt>
                <c:pt idx="76">
                  <c:v>160550</c:v>
                </c:pt>
                <c:pt idx="77">
                  <c:v>151778</c:v>
                </c:pt>
                <c:pt idx="78">
                  <c:v>138891</c:v>
                </c:pt>
                <c:pt idx="79">
                  <c:v>101636</c:v>
                </c:pt>
                <c:pt idx="80">
                  <c:v>151923</c:v>
                </c:pt>
                <c:pt idx="81">
                  <c:v>138066</c:v>
                </c:pt>
                <c:pt idx="82">
                  <c:v>153531</c:v>
                </c:pt>
                <c:pt idx="83">
                  <c:v>120241</c:v>
                </c:pt>
                <c:pt idx="84">
                  <c:v>130390</c:v>
                </c:pt>
                <c:pt idx="85">
                  <c:v>146610</c:v>
                </c:pt>
                <c:pt idx="86">
                  <c:v>150176</c:v>
                </c:pt>
                <c:pt idx="87">
                  <c:v>142903</c:v>
                </c:pt>
                <c:pt idx="88">
                  <c:v>136985</c:v>
                </c:pt>
                <c:pt idx="89">
                  <c:v>167693</c:v>
                </c:pt>
                <c:pt idx="90">
                  <c:v>261366</c:v>
                </c:pt>
                <c:pt idx="91">
                  <c:v>280483</c:v>
                </c:pt>
                <c:pt idx="92">
                  <c:v>155025</c:v>
                </c:pt>
                <c:pt idx="93">
                  <c:v>165308</c:v>
                </c:pt>
                <c:pt idx="94">
                  <c:v>183143</c:v>
                </c:pt>
                <c:pt idx="95">
                  <c:v>160578</c:v>
                </c:pt>
                <c:pt idx="96">
                  <c:v>210648</c:v>
                </c:pt>
                <c:pt idx="97">
                  <c:v>140344</c:v>
                </c:pt>
                <c:pt idx="98">
                  <c:v>194470</c:v>
                </c:pt>
                <c:pt idx="99">
                  <c:v>217470</c:v>
                </c:pt>
                <c:pt idx="100">
                  <c:v>182653</c:v>
                </c:pt>
                <c:pt idx="101">
                  <c:v>122201</c:v>
                </c:pt>
                <c:pt idx="102">
                  <c:v>225157</c:v>
                </c:pt>
                <c:pt idx="103">
                  <c:v>253097</c:v>
                </c:pt>
                <c:pt idx="104">
                  <c:v>350601</c:v>
                </c:pt>
                <c:pt idx="105">
                  <c:v>403641</c:v>
                </c:pt>
                <c:pt idx="106">
                  <c:v>340421</c:v>
                </c:pt>
                <c:pt idx="107">
                  <c:v>267566</c:v>
                </c:pt>
                <c:pt idx="108">
                  <c:v>214362</c:v>
                </c:pt>
                <c:pt idx="109">
                  <c:v>177620</c:v>
                </c:pt>
                <c:pt idx="110">
                  <c:v>173893</c:v>
                </c:pt>
                <c:pt idx="111">
                  <c:v>155545</c:v>
                </c:pt>
                <c:pt idx="112">
                  <c:v>175208</c:v>
                </c:pt>
                <c:pt idx="113">
                  <c:v>199741</c:v>
                </c:pt>
                <c:pt idx="114">
                  <c:v>244824</c:v>
                </c:pt>
                <c:pt idx="115">
                  <c:v>225661</c:v>
                </c:pt>
                <c:pt idx="116">
                  <c:v>403950</c:v>
                </c:pt>
                <c:pt idx="117">
                  <c:v>642263</c:v>
                </c:pt>
                <c:pt idx="118">
                  <c:v>430175</c:v>
                </c:pt>
                <c:pt idx="119">
                  <c:v>395654</c:v>
                </c:pt>
                <c:pt idx="120">
                  <c:v>478314</c:v>
                </c:pt>
                <c:pt idx="121">
                  <c:v>322045</c:v>
                </c:pt>
                <c:pt idx="122">
                  <c:v>303483</c:v>
                </c:pt>
                <c:pt idx="123">
                  <c:v>289763</c:v>
                </c:pt>
                <c:pt idx="124">
                  <c:v>211686</c:v>
                </c:pt>
                <c:pt idx="125">
                  <c:v>213168</c:v>
                </c:pt>
                <c:pt idx="126">
                  <c:v>260662</c:v>
                </c:pt>
                <c:pt idx="127">
                  <c:v>240795</c:v>
                </c:pt>
                <c:pt idx="128">
                  <c:v>342784</c:v>
                </c:pt>
                <c:pt idx="129">
                  <c:v>329850</c:v>
                </c:pt>
                <c:pt idx="130">
                  <c:v>332883</c:v>
                </c:pt>
                <c:pt idx="131">
                  <c:v>273265</c:v>
                </c:pt>
                <c:pt idx="132">
                  <c:v>300342</c:v>
                </c:pt>
                <c:pt idx="133">
                  <c:v>326541</c:v>
                </c:pt>
                <c:pt idx="134">
                  <c:v>360035</c:v>
                </c:pt>
                <c:pt idx="135">
                  <c:v>368131</c:v>
                </c:pt>
                <c:pt idx="136">
                  <c:v>483374</c:v>
                </c:pt>
                <c:pt idx="137">
                  <c:v>508290</c:v>
                </c:pt>
                <c:pt idx="138">
                  <c:v>306345</c:v>
                </c:pt>
                <c:pt idx="139">
                  <c:v>278687</c:v>
                </c:pt>
                <c:pt idx="140">
                  <c:v>299023</c:v>
                </c:pt>
                <c:pt idx="141">
                  <c:v>292515</c:v>
                </c:pt>
                <c:pt idx="142">
                  <c:v>313031</c:v>
                </c:pt>
                <c:pt idx="143">
                  <c:v>362050</c:v>
                </c:pt>
                <c:pt idx="144">
                  <c:v>299346</c:v>
                </c:pt>
                <c:pt idx="145">
                  <c:v>234467</c:v>
                </c:pt>
                <c:pt idx="146">
                  <c:v>231671</c:v>
                </c:pt>
                <c:pt idx="147">
                  <c:v>137243</c:v>
                </c:pt>
                <c:pt idx="148">
                  <c:v>173123</c:v>
                </c:pt>
                <c:pt idx="149">
                  <c:v>130710</c:v>
                </c:pt>
                <c:pt idx="150">
                  <c:v>169414</c:v>
                </c:pt>
                <c:pt idx="151">
                  <c:v>276878</c:v>
                </c:pt>
                <c:pt idx="152">
                  <c:v>170028</c:v>
                </c:pt>
                <c:pt idx="153">
                  <c:v>170666</c:v>
                </c:pt>
                <c:pt idx="154">
                  <c:v>170107</c:v>
                </c:pt>
                <c:pt idx="155">
                  <c:v>222281</c:v>
                </c:pt>
                <c:pt idx="156">
                  <c:v>252697</c:v>
                </c:pt>
                <c:pt idx="157">
                  <c:v>213336</c:v>
                </c:pt>
                <c:pt idx="158">
                  <c:v>269088</c:v>
                </c:pt>
                <c:pt idx="159">
                  <c:v>222963</c:v>
                </c:pt>
                <c:pt idx="160">
                  <c:v>281877</c:v>
                </c:pt>
                <c:pt idx="161">
                  <c:v>183750</c:v>
                </c:pt>
                <c:pt idx="162">
                  <c:v>158638</c:v>
                </c:pt>
                <c:pt idx="163">
                  <c:v>236168</c:v>
                </c:pt>
                <c:pt idx="164">
                  <c:v>240005</c:v>
                </c:pt>
                <c:pt idx="165">
                  <c:v>189658</c:v>
                </c:pt>
                <c:pt idx="166">
                  <c:v>204856</c:v>
                </c:pt>
                <c:pt idx="167">
                  <c:v>250677</c:v>
                </c:pt>
                <c:pt idx="168">
                  <c:v>206948</c:v>
                </c:pt>
                <c:pt idx="169">
                  <c:v>145509</c:v>
                </c:pt>
                <c:pt idx="170">
                  <c:v>244596</c:v>
                </c:pt>
                <c:pt idx="171">
                  <c:v>223659</c:v>
                </c:pt>
                <c:pt idx="172">
                  <c:v>326521</c:v>
                </c:pt>
                <c:pt idx="173">
                  <c:v>315709</c:v>
                </c:pt>
                <c:pt idx="174">
                  <c:v>266144</c:v>
                </c:pt>
                <c:pt idx="175">
                  <c:v>245743</c:v>
                </c:pt>
                <c:pt idx="176">
                  <c:v>228393</c:v>
                </c:pt>
                <c:pt idx="177">
                  <c:v>174024</c:v>
                </c:pt>
                <c:pt idx="178">
                  <c:v>230514</c:v>
                </c:pt>
                <c:pt idx="179">
                  <c:v>177284</c:v>
                </c:pt>
                <c:pt idx="180">
                  <c:v>170207</c:v>
                </c:pt>
                <c:pt idx="181">
                  <c:v>195295</c:v>
                </c:pt>
                <c:pt idx="182">
                  <c:v>272793</c:v>
                </c:pt>
                <c:pt idx="183">
                  <c:v>165984</c:v>
                </c:pt>
                <c:pt idx="184">
                  <c:v>173110</c:v>
                </c:pt>
                <c:pt idx="185">
                  <c:v>260904</c:v>
                </c:pt>
                <c:pt idx="186">
                  <c:v>214125</c:v>
                </c:pt>
                <c:pt idx="187">
                  <c:v>217903</c:v>
                </c:pt>
                <c:pt idx="188">
                  <c:v>158299</c:v>
                </c:pt>
                <c:pt idx="189">
                  <c:v>166173</c:v>
                </c:pt>
                <c:pt idx="190">
                  <c:v>155261</c:v>
                </c:pt>
                <c:pt idx="191">
                  <c:v>219139</c:v>
                </c:pt>
                <c:pt idx="192">
                  <c:v>384747</c:v>
                </c:pt>
                <c:pt idx="193">
                  <c:v>460740</c:v>
                </c:pt>
                <c:pt idx="194">
                  <c:v>561170</c:v>
                </c:pt>
                <c:pt idx="195">
                  <c:v>408435</c:v>
                </c:pt>
                <c:pt idx="196">
                  <c:v>311925</c:v>
                </c:pt>
                <c:pt idx="197">
                  <c:v>264354</c:v>
                </c:pt>
                <c:pt idx="198">
                  <c:v>496530</c:v>
                </c:pt>
                <c:pt idx="199">
                  <c:v>496760</c:v>
                </c:pt>
                <c:pt idx="200">
                  <c:v>400836</c:v>
                </c:pt>
                <c:pt idx="201">
                  <c:v>289180</c:v>
                </c:pt>
                <c:pt idx="202">
                  <c:v>228283</c:v>
                </c:pt>
                <c:pt idx="203">
                  <c:v>225776</c:v>
                </c:pt>
                <c:pt idx="204">
                  <c:v>224253</c:v>
                </c:pt>
                <c:pt idx="205">
                  <c:v>261247</c:v>
                </c:pt>
                <c:pt idx="206">
                  <c:v>302882</c:v>
                </c:pt>
                <c:pt idx="207">
                  <c:v>297912</c:v>
                </c:pt>
                <c:pt idx="208">
                  <c:v>229895</c:v>
                </c:pt>
                <c:pt idx="209">
                  <c:v>256282</c:v>
                </c:pt>
                <c:pt idx="210">
                  <c:v>293298</c:v>
                </c:pt>
                <c:pt idx="211">
                  <c:v>264220</c:v>
                </c:pt>
                <c:pt idx="212">
                  <c:v>246235</c:v>
                </c:pt>
                <c:pt idx="213">
                  <c:v>263242</c:v>
                </c:pt>
                <c:pt idx="214">
                  <c:v>282938</c:v>
                </c:pt>
                <c:pt idx="215">
                  <c:v>296721</c:v>
                </c:pt>
                <c:pt idx="216">
                  <c:v>238429</c:v>
                </c:pt>
                <c:pt idx="217">
                  <c:v>191125</c:v>
                </c:pt>
                <c:pt idx="218">
                  <c:v>185049</c:v>
                </c:pt>
                <c:pt idx="219">
                  <c:v>202467</c:v>
                </c:pt>
                <c:pt idx="220">
                  <c:v>158799</c:v>
                </c:pt>
                <c:pt idx="221">
                  <c:v>188971</c:v>
                </c:pt>
                <c:pt idx="222">
                  <c:v>233963</c:v>
                </c:pt>
                <c:pt idx="223">
                  <c:v>194264</c:v>
                </c:pt>
                <c:pt idx="224">
                  <c:v>161074</c:v>
                </c:pt>
                <c:pt idx="225">
                  <c:v>197357</c:v>
                </c:pt>
                <c:pt idx="226">
                  <c:v>183655</c:v>
                </c:pt>
                <c:pt idx="227">
                  <c:v>381874</c:v>
                </c:pt>
                <c:pt idx="228">
                  <c:v>520438</c:v>
                </c:pt>
                <c:pt idx="229">
                  <c:v>447101</c:v>
                </c:pt>
                <c:pt idx="230">
                  <c:v>322750</c:v>
                </c:pt>
                <c:pt idx="231">
                  <c:v>296333</c:v>
                </c:pt>
                <c:pt idx="232">
                  <c:v>260085</c:v>
                </c:pt>
                <c:pt idx="233">
                  <c:v>244240</c:v>
                </c:pt>
                <c:pt idx="234">
                  <c:v>241483</c:v>
                </c:pt>
                <c:pt idx="235">
                  <c:v>241689</c:v>
                </c:pt>
                <c:pt idx="236">
                  <c:v>222037</c:v>
                </c:pt>
                <c:pt idx="237">
                  <c:v>208362</c:v>
                </c:pt>
                <c:pt idx="238">
                  <c:v>254777</c:v>
                </c:pt>
                <c:pt idx="239">
                  <c:v>294758</c:v>
                </c:pt>
                <c:pt idx="240">
                  <c:v>240333</c:v>
                </c:pt>
                <c:pt idx="241">
                  <c:v>258731</c:v>
                </c:pt>
                <c:pt idx="242">
                  <c:v>227347</c:v>
                </c:pt>
                <c:pt idx="243">
                  <c:v>211660</c:v>
                </c:pt>
                <c:pt idx="244">
                  <c:v>217499</c:v>
                </c:pt>
                <c:pt idx="245">
                  <c:v>281226</c:v>
                </c:pt>
                <c:pt idx="246">
                  <c:v>264322</c:v>
                </c:pt>
                <c:pt idx="247">
                  <c:v>278722</c:v>
                </c:pt>
                <c:pt idx="248">
                  <c:v>259569</c:v>
                </c:pt>
                <c:pt idx="249">
                  <c:v>207908</c:v>
                </c:pt>
                <c:pt idx="250">
                  <c:v>388763</c:v>
                </c:pt>
                <c:pt idx="251">
                  <c:v>375328</c:v>
                </c:pt>
                <c:pt idx="252">
                  <c:v>308060</c:v>
                </c:pt>
                <c:pt idx="253">
                  <c:v>232767</c:v>
                </c:pt>
                <c:pt idx="254">
                  <c:v>202989</c:v>
                </c:pt>
                <c:pt idx="255">
                  <c:v>210915</c:v>
                </c:pt>
                <c:pt idx="256">
                  <c:v>211595</c:v>
                </c:pt>
                <c:pt idx="257">
                  <c:v>219384</c:v>
                </c:pt>
                <c:pt idx="258">
                  <c:v>197678</c:v>
                </c:pt>
                <c:pt idx="259">
                  <c:v>245010</c:v>
                </c:pt>
                <c:pt idx="260">
                  <c:v>179437</c:v>
                </c:pt>
                <c:pt idx="261">
                  <c:v>169195</c:v>
                </c:pt>
                <c:pt idx="262">
                  <c:v>181692</c:v>
                </c:pt>
                <c:pt idx="263">
                  <c:v>179275</c:v>
                </c:pt>
                <c:pt idx="264">
                  <c:v>290520</c:v>
                </c:pt>
                <c:pt idx="265">
                  <c:v>191204</c:v>
                </c:pt>
                <c:pt idx="266">
                  <c:v>213891</c:v>
                </c:pt>
                <c:pt idx="267">
                  <c:v>220193</c:v>
                </c:pt>
                <c:pt idx="268">
                  <c:v>230861</c:v>
                </c:pt>
                <c:pt idx="269">
                  <c:v>278284</c:v>
                </c:pt>
                <c:pt idx="270">
                  <c:v>264084</c:v>
                </c:pt>
                <c:pt idx="271">
                  <c:v>224415</c:v>
                </c:pt>
                <c:pt idx="272">
                  <c:v>217862</c:v>
                </c:pt>
                <c:pt idx="273">
                  <c:v>208511</c:v>
                </c:pt>
                <c:pt idx="274">
                  <c:v>288667</c:v>
                </c:pt>
                <c:pt idx="275">
                  <c:v>273899</c:v>
                </c:pt>
                <c:pt idx="276">
                  <c:v>206927</c:v>
                </c:pt>
                <c:pt idx="277">
                  <c:v>145088</c:v>
                </c:pt>
                <c:pt idx="278">
                  <c:v>241604</c:v>
                </c:pt>
                <c:pt idx="279">
                  <c:v>176205</c:v>
                </c:pt>
                <c:pt idx="280">
                  <c:v>178740</c:v>
                </c:pt>
                <c:pt idx="281">
                  <c:v>219110</c:v>
                </c:pt>
                <c:pt idx="282">
                  <c:v>238529</c:v>
                </c:pt>
                <c:pt idx="283">
                  <c:v>255305</c:v>
                </c:pt>
                <c:pt idx="284">
                  <c:v>356629</c:v>
                </c:pt>
                <c:pt idx="285">
                  <c:v>225538</c:v>
                </c:pt>
                <c:pt idx="286">
                  <c:v>249286</c:v>
                </c:pt>
                <c:pt idx="287">
                  <c:v>278553</c:v>
                </c:pt>
                <c:pt idx="288">
                  <c:v>160543</c:v>
                </c:pt>
                <c:pt idx="289">
                  <c:v>332668</c:v>
                </c:pt>
                <c:pt idx="290">
                  <c:v>545523</c:v>
                </c:pt>
                <c:pt idx="291">
                  <c:v>775663</c:v>
                </c:pt>
                <c:pt idx="292">
                  <c:v>497360</c:v>
                </c:pt>
                <c:pt idx="293">
                  <c:v>509529</c:v>
                </c:pt>
                <c:pt idx="294">
                  <c:v>529143</c:v>
                </c:pt>
                <c:pt idx="295">
                  <c:v>315271</c:v>
                </c:pt>
                <c:pt idx="296">
                  <c:v>246879</c:v>
                </c:pt>
                <c:pt idx="297">
                  <c:v>328534</c:v>
                </c:pt>
                <c:pt idx="298">
                  <c:v>355155</c:v>
                </c:pt>
                <c:pt idx="299">
                  <c:v>664816</c:v>
                </c:pt>
                <c:pt idx="300">
                  <c:v>365853</c:v>
                </c:pt>
                <c:pt idx="301">
                  <c:v>265447</c:v>
                </c:pt>
                <c:pt idx="302">
                  <c:v>174870</c:v>
                </c:pt>
                <c:pt idx="303">
                  <c:v>228485</c:v>
                </c:pt>
                <c:pt idx="304">
                  <c:v>240320</c:v>
                </c:pt>
                <c:pt idx="305">
                  <c:v>192340</c:v>
                </c:pt>
                <c:pt idx="306">
                  <c:v>195604</c:v>
                </c:pt>
                <c:pt idx="307">
                  <c:v>202540</c:v>
                </c:pt>
                <c:pt idx="308">
                  <c:v>239593</c:v>
                </c:pt>
                <c:pt idx="309">
                  <c:v>190413</c:v>
                </c:pt>
                <c:pt idx="310">
                  <c:v>196105</c:v>
                </c:pt>
                <c:pt idx="311">
                  <c:v>349649</c:v>
                </c:pt>
                <c:pt idx="312">
                  <c:v>455628</c:v>
                </c:pt>
                <c:pt idx="313">
                  <c:v>531523</c:v>
                </c:pt>
                <c:pt idx="314">
                  <c:v>592964</c:v>
                </c:pt>
                <c:pt idx="315">
                  <c:v>432418</c:v>
                </c:pt>
                <c:pt idx="316">
                  <c:v>647127</c:v>
                </c:pt>
                <c:pt idx="317">
                  <c:v>744740</c:v>
                </c:pt>
                <c:pt idx="318">
                  <c:v>487428</c:v>
                </c:pt>
                <c:pt idx="319">
                  <c:v>351856</c:v>
                </c:pt>
                <c:pt idx="320">
                  <c:v>372583</c:v>
                </c:pt>
                <c:pt idx="321">
                  <c:v>405827</c:v>
                </c:pt>
                <c:pt idx="322">
                  <c:v>366414</c:v>
                </c:pt>
                <c:pt idx="323">
                  <c:v>268905</c:v>
                </c:pt>
                <c:pt idx="324">
                  <c:v>346974</c:v>
                </c:pt>
                <c:pt idx="325">
                  <c:v>335777</c:v>
                </c:pt>
                <c:pt idx="326">
                  <c:v>282788</c:v>
                </c:pt>
                <c:pt idx="327">
                  <c:v>274614</c:v>
                </c:pt>
                <c:pt idx="328">
                  <c:v>355081</c:v>
                </c:pt>
                <c:pt idx="329">
                  <c:v>362568</c:v>
                </c:pt>
                <c:pt idx="330">
                  <c:v>257566</c:v>
                </c:pt>
                <c:pt idx="331">
                  <c:v>254515</c:v>
                </c:pt>
                <c:pt idx="332">
                  <c:v>224355</c:v>
                </c:pt>
                <c:pt idx="333">
                  <c:v>235671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8C-4BC0-BD93-5CF7F05457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ndrniedersachsen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Sheet1!$D$2:$D$335</c:f>
              <c:numCache>
                <c:formatCode>General</c:formatCode>
                <c:ptCount val="334"/>
                <c:pt idx="0">
                  <c:v>365883</c:v>
                </c:pt>
                <c:pt idx="1">
                  <c:v>678973</c:v>
                </c:pt>
                <c:pt idx="2">
                  <c:v>728152</c:v>
                </c:pt>
                <c:pt idx="3">
                  <c:v>591939</c:v>
                </c:pt>
                <c:pt idx="4">
                  <c:v>605935</c:v>
                </c:pt>
                <c:pt idx="5">
                  <c:v>559257</c:v>
                </c:pt>
                <c:pt idx="6">
                  <c:v>468165</c:v>
                </c:pt>
                <c:pt idx="7">
                  <c:v>398550</c:v>
                </c:pt>
                <c:pt idx="8">
                  <c:v>435412</c:v>
                </c:pt>
                <c:pt idx="9">
                  <c:v>468874</c:v>
                </c:pt>
                <c:pt idx="10">
                  <c:v>527200</c:v>
                </c:pt>
                <c:pt idx="11">
                  <c:v>499868</c:v>
                </c:pt>
                <c:pt idx="12">
                  <c:v>521252</c:v>
                </c:pt>
                <c:pt idx="13">
                  <c:v>533222</c:v>
                </c:pt>
                <c:pt idx="14">
                  <c:v>505323</c:v>
                </c:pt>
                <c:pt idx="15">
                  <c:v>392880</c:v>
                </c:pt>
                <c:pt idx="16">
                  <c:v>485268</c:v>
                </c:pt>
                <c:pt idx="17">
                  <c:v>486784</c:v>
                </c:pt>
                <c:pt idx="18">
                  <c:v>549039</c:v>
                </c:pt>
                <c:pt idx="19">
                  <c:v>508562</c:v>
                </c:pt>
                <c:pt idx="20">
                  <c:v>443061</c:v>
                </c:pt>
                <c:pt idx="21">
                  <c:v>522400</c:v>
                </c:pt>
                <c:pt idx="22">
                  <c:v>477382</c:v>
                </c:pt>
                <c:pt idx="23">
                  <c:v>547358</c:v>
                </c:pt>
                <c:pt idx="24">
                  <c:v>580582</c:v>
                </c:pt>
                <c:pt idx="25">
                  <c:v>534103</c:v>
                </c:pt>
                <c:pt idx="26">
                  <c:v>412622</c:v>
                </c:pt>
                <c:pt idx="27">
                  <c:v>392368</c:v>
                </c:pt>
                <c:pt idx="28">
                  <c:v>458605</c:v>
                </c:pt>
                <c:pt idx="29">
                  <c:v>548445</c:v>
                </c:pt>
                <c:pt idx="30">
                  <c:v>546622</c:v>
                </c:pt>
                <c:pt idx="31">
                  <c:v>470407</c:v>
                </c:pt>
                <c:pt idx="32">
                  <c:v>487295</c:v>
                </c:pt>
                <c:pt idx="33">
                  <c:v>483434</c:v>
                </c:pt>
                <c:pt idx="34">
                  <c:v>438639</c:v>
                </c:pt>
                <c:pt idx="35">
                  <c:v>480832</c:v>
                </c:pt>
                <c:pt idx="36">
                  <c:v>521342</c:v>
                </c:pt>
                <c:pt idx="37">
                  <c:v>487547</c:v>
                </c:pt>
                <c:pt idx="38">
                  <c:v>417845</c:v>
                </c:pt>
                <c:pt idx="39">
                  <c:v>437026</c:v>
                </c:pt>
                <c:pt idx="40">
                  <c:v>404327</c:v>
                </c:pt>
                <c:pt idx="41">
                  <c:v>480927</c:v>
                </c:pt>
                <c:pt idx="42">
                  <c:v>549393</c:v>
                </c:pt>
                <c:pt idx="43">
                  <c:v>459823</c:v>
                </c:pt>
                <c:pt idx="44">
                  <c:v>560239</c:v>
                </c:pt>
                <c:pt idx="45">
                  <c:v>508137</c:v>
                </c:pt>
                <c:pt idx="46">
                  <c:v>476734</c:v>
                </c:pt>
                <c:pt idx="47">
                  <c:v>452108</c:v>
                </c:pt>
                <c:pt idx="48">
                  <c:v>385485</c:v>
                </c:pt>
                <c:pt idx="49">
                  <c:v>408506</c:v>
                </c:pt>
                <c:pt idx="50">
                  <c:v>512091</c:v>
                </c:pt>
                <c:pt idx="51">
                  <c:v>736129</c:v>
                </c:pt>
                <c:pt idx="52">
                  <c:v>669277</c:v>
                </c:pt>
                <c:pt idx="53">
                  <c:v>655013</c:v>
                </c:pt>
                <c:pt idx="54">
                  <c:v>591255</c:v>
                </c:pt>
                <c:pt idx="55">
                  <c:v>550444</c:v>
                </c:pt>
                <c:pt idx="56">
                  <c:v>515373</c:v>
                </c:pt>
                <c:pt idx="57">
                  <c:v>532515</c:v>
                </c:pt>
                <c:pt idx="58">
                  <c:v>443659</c:v>
                </c:pt>
                <c:pt idx="59">
                  <c:v>536585</c:v>
                </c:pt>
                <c:pt idx="60">
                  <c:v>504671</c:v>
                </c:pt>
                <c:pt idx="61">
                  <c:v>468777</c:v>
                </c:pt>
                <c:pt idx="62">
                  <c:v>389925</c:v>
                </c:pt>
                <c:pt idx="63">
                  <c:v>353605</c:v>
                </c:pt>
                <c:pt idx="64">
                  <c:v>450050</c:v>
                </c:pt>
                <c:pt idx="65">
                  <c:v>470724</c:v>
                </c:pt>
                <c:pt idx="66">
                  <c:v>569447</c:v>
                </c:pt>
                <c:pt idx="67">
                  <c:v>629162</c:v>
                </c:pt>
                <c:pt idx="68">
                  <c:v>705949</c:v>
                </c:pt>
                <c:pt idx="69">
                  <c:v>507612</c:v>
                </c:pt>
                <c:pt idx="70">
                  <c:v>572590</c:v>
                </c:pt>
                <c:pt idx="71">
                  <c:v>592736</c:v>
                </c:pt>
                <c:pt idx="72">
                  <c:v>526019</c:v>
                </c:pt>
                <c:pt idx="73">
                  <c:v>414438</c:v>
                </c:pt>
                <c:pt idx="74">
                  <c:v>432548</c:v>
                </c:pt>
                <c:pt idx="75">
                  <c:v>538863</c:v>
                </c:pt>
                <c:pt idx="76">
                  <c:v>453187</c:v>
                </c:pt>
                <c:pt idx="77">
                  <c:v>451802</c:v>
                </c:pt>
                <c:pt idx="78">
                  <c:v>515128</c:v>
                </c:pt>
                <c:pt idx="79">
                  <c:v>562962</c:v>
                </c:pt>
                <c:pt idx="80">
                  <c:v>487199</c:v>
                </c:pt>
                <c:pt idx="81">
                  <c:v>516459</c:v>
                </c:pt>
                <c:pt idx="82">
                  <c:v>492131</c:v>
                </c:pt>
                <c:pt idx="83">
                  <c:v>394996</c:v>
                </c:pt>
                <c:pt idx="84">
                  <c:v>438037</c:v>
                </c:pt>
                <c:pt idx="85">
                  <c:v>516040</c:v>
                </c:pt>
                <c:pt idx="86">
                  <c:v>507058</c:v>
                </c:pt>
                <c:pt idx="87">
                  <c:v>496945</c:v>
                </c:pt>
                <c:pt idx="88">
                  <c:v>500895</c:v>
                </c:pt>
                <c:pt idx="89">
                  <c:v>422889</c:v>
                </c:pt>
                <c:pt idx="90">
                  <c:v>433895</c:v>
                </c:pt>
                <c:pt idx="91">
                  <c:v>452793</c:v>
                </c:pt>
                <c:pt idx="92">
                  <c:v>468330</c:v>
                </c:pt>
                <c:pt idx="93">
                  <c:v>523420</c:v>
                </c:pt>
                <c:pt idx="94">
                  <c:v>441414</c:v>
                </c:pt>
                <c:pt idx="95">
                  <c:v>484859</c:v>
                </c:pt>
                <c:pt idx="96">
                  <c:v>465690</c:v>
                </c:pt>
                <c:pt idx="97">
                  <c:v>448683</c:v>
                </c:pt>
                <c:pt idx="98">
                  <c:v>415029</c:v>
                </c:pt>
                <c:pt idx="99">
                  <c:v>383972</c:v>
                </c:pt>
                <c:pt idx="100">
                  <c:v>465674</c:v>
                </c:pt>
                <c:pt idx="101">
                  <c:v>526889</c:v>
                </c:pt>
                <c:pt idx="102">
                  <c:v>535864</c:v>
                </c:pt>
                <c:pt idx="103">
                  <c:v>664417</c:v>
                </c:pt>
                <c:pt idx="104">
                  <c:v>710127</c:v>
                </c:pt>
                <c:pt idx="105">
                  <c:v>628239</c:v>
                </c:pt>
                <c:pt idx="106">
                  <c:v>535219</c:v>
                </c:pt>
                <c:pt idx="107">
                  <c:v>507062</c:v>
                </c:pt>
                <c:pt idx="108">
                  <c:v>455552</c:v>
                </c:pt>
                <c:pt idx="109">
                  <c:v>618533</c:v>
                </c:pt>
                <c:pt idx="110">
                  <c:v>483020</c:v>
                </c:pt>
                <c:pt idx="111">
                  <c:v>527899</c:v>
                </c:pt>
                <c:pt idx="112">
                  <c:v>575174</c:v>
                </c:pt>
                <c:pt idx="113">
                  <c:v>551871</c:v>
                </c:pt>
                <c:pt idx="114">
                  <c:v>551071</c:v>
                </c:pt>
                <c:pt idx="115">
                  <c:v>549577</c:v>
                </c:pt>
                <c:pt idx="116">
                  <c:v>596620</c:v>
                </c:pt>
                <c:pt idx="117">
                  <c:v>601591</c:v>
                </c:pt>
                <c:pt idx="118">
                  <c:v>496057</c:v>
                </c:pt>
                <c:pt idx="119">
                  <c:v>483986</c:v>
                </c:pt>
                <c:pt idx="120">
                  <c:v>400251</c:v>
                </c:pt>
                <c:pt idx="121">
                  <c:v>592673</c:v>
                </c:pt>
                <c:pt idx="122">
                  <c:v>632128</c:v>
                </c:pt>
                <c:pt idx="123">
                  <c:v>531554</c:v>
                </c:pt>
                <c:pt idx="124">
                  <c:v>519333</c:v>
                </c:pt>
                <c:pt idx="125">
                  <c:v>412234</c:v>
                </c:pt>
                <c:pt idx="126">
                  <c:v>455495</c:v>
                </c:pt>
                <c:pt idx="127">
                  <c:v>590398</c:v>
                </c:pt>
                <c:pt idx="128">
                  <c:v>576917</c:v>
                </c:pt>
                <c:pt idx="129">
                  <c:v>644666</c:v>
                </c:pt>
                <c:pt idx="130">
                  <c:v>549261</c:v>
                </c:pt>
                <c:pt idx="131">
                  <c:v>556769</c:v>
                </c:pt>
                <c:pt idx="132">
                  <c:v>493394</c:v>
                </c:pt>
                <c:pt idx="133">
                  <c:v>435487</c:v>
                </c:pt>
                <c:pt idx="134">
                  <c:v>564355</c:v>
                </c:pt>
                <c:pt idx="135">
                  <c:v>608781</c:v>
                </c:pt>
                <c:pt idx="136">
                  <c:v>589379</c:v>
                </c:pt>
                <c:pt idx="137">
                  <c:v>640807</c:v>
                </c:pt>
                <c:pt idx="138">
                  <c:v>561952</c:v>
                </c:pt>
                <c:pt idx="139">
                  <c:v>504244</c:v>
                </c:pt>
                <c:pt idx="140">
                  <c:v>826340</c:v>
                </c:pt>
                <c:pt idx="141">
                  <c:v>610670</c:v>
                </c:pt>
                <c:pt idx="142">
                  <c:v>609678</c:v>
                </c:pt>
                <c:pt idx="143">
                  <c:v>611655</c:v>
                </c:pt>
                <c:pt idx="144">
                  <c:v>512993</c:v>
                </c:pt>
                <c:pt idx="145">
                  <c:v>492820</c:v>
                </c:pt>
                <c:pt idx="146">
                  <c:v>390583</c:v>
                </c:pt>
                <c:pt idx="147">
                  <c:v>390913</c:v>
                </c:pt>
                <c:pt idx="148">
                  <c:v>429496</c:v>
                </c:pt>
                <c:pt idx="149">
                  <c:v>521335</c:v>
                </c:pt>
                <c:pt idx="150">
                  <c:v>482733</c:v>
                </c:pt>
                <c:pt idx="151">
                  <c:v>683090</c:v>
                </c:pt>
                <c:pt idx="152">
                  <c:v>438327</c:v>
                </c:pt>
                <c:pt idx="153">
                  <c:v>514519</c:v>
                </c:pt>
                <c:pt idx="154">
                  <c:v>545627</c:v>
                </c:pt>
                <c:pt idx="155">
                  <c:v>612829</c:v>
                </c:pt>
                <c:pt idx="156">
                  <c:v>624951</c:v>
                </c:pt>
                <c:pt idx="157">
                  <c:v>594420</c:v>
                </c:pt>
                <c:pt idx="158">
                  <c:v>585202</c:v>
                </c:pt>
                <c:pt idx="159">
                  <c:v>580928</c:v>
                </c:pt>
                <c:pt idx="160">
                  <c:v>507812</c:v>
                </c:pt>
                <c:pt idx="161">
                  <c:v>518986</c:v>
                </c:pt>
                <c:pt idx="162">
                  <c:v>610874</c:v>
                </c:pt>
                <c:pt idx="163">
                  <c:v>629500</c:v>
                </c:pt>
                <c:pt idx="164">
                  <c:v>584531</c:v>
                </c:pt>
                <c:pt idx="165">
                  <c:v>728301</c:v>
                </c:pt>
                <c:pt idx="166">
                  <c:v>583719</c:v>
                </c:pt>
                <c:pt idx="167">
                  <c:v>477259</c:v>
                </c:pt>
                <c:pt idx="168">
                  <c:v>682970</c:v>
                </c:pt>
                <c:pt idx="169">
                  <c:v>735920</c:v>
                </c:pt>
                <c:pt idx="170">
                  <c:v>601218</c:v>
                </c:pt>
                <c:pt idx="171">
                  <c:v>756261</c:v>
                </c:pt>
                <c:pt idx="172">
                  <c:v>702758</c:v>
                </c:pt>
                <c:pt idx="173">
                  <c:v>651566</c:v>
                </c:pt>
                <c:pt idx="174">
                  <c:v>416175</c:v>
                </c:pt>
                <c:pt idx="175">
                  <c:v>583174</c:v>
                </c:pt>
                <c:pt idx="176">
                  <c:v>592485</c:v>
                </c:pt>
                <c:pt idx="177">
                  <c:v>632175</c:v>
                </c:pt>
                <c:pt idx="178">
                  <c:v>597353</c:v>
                </c:pt>
                <c:pt idx="179">
                  <c:v>560282</c:v>
                </c:pt>
                <c:pt idx="180">
                  <c:v>578564</c:v>
                </c:pt>
                <c:pt idx="181">
                  <c:v>506541</c:v>
                </c:pt>
                <c:pt idx="182">
                  <c:v>527651</c:v>
                </c:pt>
                <c:pt idx="183">
                  <c:v>571560</c:v>
                </c:pt>
                <c:pt idx="184">
                  <c:v>524594</c:v>
                </c:pt>
                <c:pt idx="185">
                  <c:v>725154</c:v>
                </c:pt>
                <c:pt idx="186">
                  <c:v>812902</c:v>
                </c:pt>
                <c:pt idx="187">
                  <c:v>1635544</c:v>
                </c:pt>
                <c:pt idx="188">
                  <c:v>904072</c:v>
                </c:pt>
                <c:pt idx="189">
                  <c:v>758263</c:v>
                </c:pt>
                <c:pt idx="190">
                  <c:v>872923</c:v>
                </c:pt>
                <c:pt idx="191">
                  <c:v>1107746</c:v>
                </c:pt>
                <c:pt idx="192">
                  <c:v>1272421</c:v>
                </c:pt>
                <c:pt idx="193">
                  <c:v>1053892</c:v>
                </c:pt>
                <c:pt idx="194">
                  <c:v>744860</c:v>
                </c:pt>
                <c:pt idx="195">
                  <c:v>640278</c:v>
                </c:pt>
                <c:pt idx="196">
                  <c:v>710178</c:v>
                </c:pt>
                <c:pt idx="197">
                  <c:v>732923</c:v>
                </c:pt>
                <c:pt idx="198">
                  <c:v>661248</c:v>
                </c:pt>
                <c:pt idx="199">
                  <c:v>691514</c:v>
                </c:pt>
                <c:pt idx="200">
                  <c:v>599860</c:v>
                </c:pt>
                <c:pt idx="201">
                  <c:v>532136</c:v>
                </c:pt>
                <c:pt idx="202">
                  <c:v>554461</c:v>
                </c:pt>
                <c:pt idx="203">
                  <c:v>682798</c:v>
                </c:pt>
                <c:pt idx="204">
                  <c:v>655905</c:v>
                </c:pt>
                <c:pt idx="205">
                  <c:v>686329</c:v>
                </c:pt>
                <c:pt idx="206">
                  <c:v>726220</c:v>
                </c:pt>
                <c:pt idx="207">
                  <c:v>705126</c:v>
                </c:pt>
                <c:pt idx="208">
                  <c:v>646953</c:v>
                </c:pt>
                <c:pt idx="209">
                  <c:v>478955</c:v>
                </c:pt>
                <c:pt idx="210">
                  <c:v>575841</c:v>
                </c:pt>
                <c:pt idx="211">
                  <c:v>686857</c:v>
                </c:pt>
                <c:pt idx="212">
                  <c:v>748157</c:v>
                </c:pt>
                <c:pt idx="213">
                  <c:v>727244</c:v>
                </c:pt>
                <c:pt idx="214">
                  <c:v>670329</c:v>
                </c:pt>
                <c:pt idx="215">
                  <c:v>582770</c:v>
                </c:pt>
                <c:pt idx="216">
                  <c:v>596518</c:v>
                </c:pt>
                <c:pt idx="217">
                  <c:v>716252</c:v>
                </c:pt>
                <c:pt idx="218">
                  <c:v>663823</c:v>
                </c:pt>
                <c:pt idx="219">
                  <c:v>622912</c:v>
                </c:pt>
                <c:pt idx="220">
                  <c:v>528785</c:v>
                </c:pt>
                <c:pt idx="221">
                  <c:v>583373</c:v>
                </c:pt>
                <c:pt idx="222">
                  <c:v>486789</c:v>
                </c:pt>
                <c:pt idx="223">
                  <c:v>570543</c:v>
                </c:pt>
                <c:pt idx="224">
                  <c:v>521855</c:v>
                </c:pt>
                <c:pt idx="225">
                  <c:v>701846</c:v>
                </c:pt>
                <c:pt idx="226">
                  <c:v>563407</c:v>
                </c:pt>
                <c:pt idx="227">
                  <c:v>571191</c:v>
                </c:pt>
                <c:pt idx="228">
                  <c:v>620711</c:v>
                </c:pt>
                <c:pt idx="229">
                  <c:v>608668</c:v>
                </c:pt>
                <c:pt idx="230">
                  <c:v>585407</c:v>
                </c:pt>
                <c:pt idx="231">
                  <c:v>798433</c:v>
                </c:pt>
                <c:pt idx="232">
                  <c:v>732339</c:v>
                </c:pt>
                <c:pt idx="233">
                  <c:v>792833</c:v>
                </c:pt>
                <c:pt idx="234">
                  <c:v>774543</c:v>
                </c:pt>
                <c:pt idx="235">
                  <c:v>844072</c:v>
                </c:pt>
                <c:pt idx="236">
                  <c:v>771082</c:v>
                </c:pt>
                <c:pt idx="237">
                  <c:v>725748</c:v>
                </c:pt>
                <c:pt idx="238">
                  <c:v>1331510</c:v>
                </c:pt>
                <c:pt idx="239">
                  <c:v>1123976</c:v>
                </c:pt>
                <c:pt idx="240">
                  <c:v>1082520</c:v>
                </c:pt>
                <c:pt idx="241">
                  <c:v>925535</c:v>
                </c:pt>
                <c:pt idx="242">
                  <c:v>914535</c:v>
                </c:pt>
                <c:pt idx="243">
                  <c:v>923676</c:v>
                </c:pt>
                <c:pt idx="244">
                  <c:v>954929</c:v>
                </c:pt>
                <c:pt idx="245">
                  <c:v>1074873</c:v>
                </c:pt>
                <c:pt idx="246">
                  <c:v>952560</c:v>
                </c:pt>
                <c:pt idx="247">
                  <c:v>801982</c:v>
                </c:pt>
                <c:pt idx="248">
                  <c:v>786025</c:v>
                </c:pt>
                <c:pt idx="249">
                  <c:v>671707</c:v>
                </c:pt>
                <c:pt idx="250">
                  <c:v>558518</c:v>
                </c:pt>
                <c:pt idx="251">
                  <c:v>492180</c:v>
                </c:pt>
                <c:pt idx="252">
                  <c:v>613028</c:v>
                </c:pt>
                <c:pt idx="253">
                  <c:v>842080</c:v>
                </c:pt>
                <c:pt idx="254">
                  <c:v>874484</c:v>
                </c:pt>
                <c:pt idx="255">
                  <c:v>954376</c:v>
                </c:pt>
                <c:pt idx="256">
                  <c:v>784834</c:v>
                </c:pt>
                <c:pt idx="257">
                  <c:v>724528</c:v>
                </c:pt>
                <c:pt idx="258">
                  <c:v>570505</c:v>
                </c:pt>
                <c:pt idx="259">
                  <c:v>612814</c:v>
                </c:pt>
                <c:pt idx="260">
                  <c:v>848316</c:v>
                </c:pt>
                <c:pt idx="261">
                  <c:v>822938</c:v>
                </c:pt>
                <c:pt idx="262">
                  <c:v>668055</c:v>
                </c:pt>
                <c:pt idx="263">
                  <c:v>777123</c:v>
                </c:pt>
                <c:pt idx="264">
                  <c:v>778376</c:v>
                </c:pt>
                <c:pt idx="265">
                  <c:v>732916</c:v>
                </c:pt>
                <c:pt idx="266">
                  <c:v>825909</c:v>
                </c:pt>
                <c:pt idx="267">
                  <c:v>749685</c:v>
                </c:pt>
                <c:pt idx="268">
                  <c:v>714650</c:v>
                </c:pt>
                <c:pt idx="269">
                  <c:v>1005986</c:v>
                </c:pt>
                <c:pt idx="270">
                  <c:v>913019</c:v>
                </c:pt>
                <c:pt idx="271">
                  <c:v>869130</c:v>
                </c:pt>
                <c:pt idx="272">
                  <c:v>576435</c:v>
                </c:pt>
                <c:pt idx="273">
                  <c:v>748029</c:v>
                </c:pt>
                <c:pt idx="274">
                  <c:v>775604</c:v>
                </c:pt>
                <c:pt idx="275">
                  <c:v>709558</c:v>
                </c:pt>
                <c:pt idx="276">
                  <c:v>783267</c:v>
                </c:pt>
                <c:pt idx="277">
                  <c:v>767903</c:v>
                </c:pt>
                <c:pt idx="278">
                  <c:v>799709</c:v>
                </c:pt>
                <c:pt idx="279">
                  <c:v>707459</c:v>
                </c:pt>
                <c:pt idx="280">
                  <c:v>855853</c:v>
                </c:pt>
                <c:pt idx="281">
                  <c:v>968361</c:v>
                </c:pt>
                <c:pt idx="282">
                  <c:v>922721</c:v>
                </c:pt>
                <c:pt idx="283">
                  <c:v>860554</c:v>
                </c:pt>
                <c:pt idx="284">
                  <c:v>798434</c:v>
                </c:pt>
                <c:pt idx="285">
                  <c:v>702085</c:v>
                </c:pt>
                <c:pt idx="286">
                  <c:v>673069</c:v>
                </c:pt>
                <c:pt idx="287">
                  <c:v>777296</c:v>
                </c:pt>
                <c:pt idx="288">
                  <c:v>823788</c:v>
                </c:pt>
                <c:pt idx="289">
                  <c:v>926847</c:v>
                </c:pt>
                <c:pt idx="290">
                  <c:v>857100</c:v>
                </c:pt>
                <c:pt idx="291">
                  <c:v>1092335</c:v>
                </c:pt>
                <c:pt idx="292">
                  <c:v>995513</c:v>
                </c:pt>
                <c:pt idx="293">
                  <c:v>773721</c:v>
                </c:pt>
                <c:pt idx="294">
                  <c:v>874506</c:v>
                </c:pt>
                <c:pt idx="295">
                  <c:v>951863</c:v>
                </c:pt>
                <c:pt idx="296">
                  <c:v>1020086</c:v>
                </c:pt>
                <c:pt idx="297">
                  <c:v>853875</c:v>
                </c:pt>
                <c:pt idx="298">
                  <c:v>885572</c:v>
                </c:pt>
                <c:pt idx="299">
                  <c:v>756425</c:v>
                </c:pt>
                <c:pt idx="300">
                  <c:v>700067</c:v>
                </c:pt>
                <c:pt idx="301">
                  <c:v>746943</c:v>
                </c:pt>
                <c:pt idx="302">
                  <c:v>752084</c:v>
                </c:pt>
                <c:pt idx="303">
                  <c:v>581767</c:v>
                </c:pt>
                <c:pt idx="304">
                  <c:v>851374</c:v>
                </c:pt>
                <c:pt idx="305">
                  <c:v>908468</c:v>
                </c:pt>
                <c:pt idx="306">
                  <c:v>709197</c:v>
                </c:pt>
                <c:pt idx="307">
                  <c:v>661938</c:v>
                </c:pt>
                <c:pt idx="308">
                  <c:v>791815</c:v>
                </c:pt>
                <c:pt idx="309">
                  <c:v>745772</c:v>
                </c:pt>
                <c:pt idx="310">
                  <c:v>685941</c:v>
                </c:pt>
                <c:pt idx="311">
                  <c:v>641221</c:v>
                </c:pt>
                <c:pt idx="312">
                  <c:v>673586</c:v>
                </c:pt>
                <c:pt idx="313">
                  <c:v>754927</c:v>
                </c:pt>
                <c:pt idx="314">
                  <c:v>678735</c:v>
                </c:pt>
                <c:pt idx="315">
                  <c:v>797121</c:v>
                </c:pt>
                <c:pt idx="316">
                  <c:v>872714</c:v>
                </c:pt>
                <c:pt idx="317">
                  <c:v>892362</c:v>
                </c:pt>
                <c:pt idx="318">
                  <c:v>705776</c:v>
                </c:pt>
                <c:pt idx="319">
                  <c:v>738248</c:v>
                </c:pt>
                <c:pt idx="320">
                  <c:v>625820</c:v>
                </c:pt>
                <c:pt idx="321">
                  <c:v>639301</c:v>
                </c:pt>
                <c:pt idx="322">
                  <c:v>653860</c:v>
                </c:pt>
                <c:pt idx="323">
                  <c:v>671369</c:v>
                </c:pt>
                <c:pt idx="324">
                  <c:v>858632</c:v>
                </c:pt>
                <c:pt idx="325">
                  <c:v>1102646</c:v>
                </c:pt>
                <c:pt idx="326">
                  <c:v>1057600</c:v>
                </c:pt>
                <c:pt idx="327">
                  <c:v>904323</c:v>
                </c:pt>
                <c:pt idx="328">
                  <c:v>799108</c:v>
                </c:pt>
                <c:pt idx="329">
                  <c:v>792212</c:v>
                </c:pt>
                <c:pt idx="330">
                  <c:v>830629</c:v>
                </c:pt>
                <c:pt idx="331">
                  <c:v>856435</c:v>
                </c:pt>
                <c:pt idx="332">
                  <c:v>884426</c:v>
                </c:pt>
                <c:pt idx="333">
                  <c:v>808019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8C-4BC0-BD93-5CF7F05457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deep.und.deutlich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Sheet1!$E$2:$E$335</c:f>
              <c:numCache>
                <c:formatCode>General</c:formatCode>
                <c:ptCount val="334"/>
                <c:pt idx="0">
                  <c:v>123811</c:v>
                </c:pt>
                <c:pt idx="1">
                  <c:v>133745</c:v>
                </c:pt>
                <c:pt idx="2">
                  <c:v>184171</c:v>
                </c:pt>
                <c:pt idx="3">
                  <c:v>171844</c:v>
                </c:pt>
                <c:pt idx="4">
                  <c:v>168716</c:v>
                </c:pt>
                <c:pt idx="5">
                  <c:v>125372</c:v>
                </c:pt>
                <c:pt idx="6">
                  <c:v>87047</c:v>
                </c:pt>
                <c:pt idx="7">
                  <c:v>75648</c:v>
                </c:pt>
                <c:pt idx="8">
                  <c:v>62909</c:v>
                </c:pt>
                <c:pt idx="9">
                  <c:v>135624</c:v>
                </c:pt>
                <c:pt idx="10">
                  <c:v>98039</c:v>
                </c:pt>
                <c:pt idx="11">
                  <c:v>73442</c:v>
                </c:pt>
                <c:pt idx="12">
                  <c:v>60243</c:v>
                </c:pt>
                <c:pt idx="13">
                  <c:v>46319</c:v>
                </c:pt>
                <c:pt idx="14">
                  <c:v>40480</c:v>
                </c:pt>
                <c:pt idx="15">
                  <c:v>33233</c:v>
                </c:pt>
                <c:pt idx="16">
                  <c:v>91608</c:v>
                </c:pt>
                <c:pt idx="17">
                  <c:v>70484</c:v>
                </c:pt>
                <c:pt idx="18">
                  <c:v>73070</c:v>
                </c:pt>
                <c:pt idx="19">
                  <c:v>76627</c:v>
                </c:pt>
                <c:pt idx="20">
                  <c:v>58832</c:v>
                </c:pt>
                <c:pt idx="21">
                  <c:v>50654</c:v>
                </c:pt>
                <c:pt idx="22">
                  <c:v>45482</c:v>
                </c:pt>
                <c:pt idx="23">
                  <c:v>114494</c:v>
                </c:pt>
                <c:pt idx="24">
                  <c:v>65404</c:v>
                </c:pt>
                <c:pt idx="25">
                  <c:v>160524</c:v>
                </c:pt>
                <c:pt idx="26">
                  <c:v>88601</c:v>
                </c:pt>
                <c:pt idx="27">
                  <c:v>53179</c:v>
                </c:pt>
                <c:pt idx="28">
                  <c:v>47543</c:v>
                </c:pt>
                <c:pt idx="29">
                  <c:v>45890</c:v>
                </c:pt>
                <c:pt idx="30">
                  <c:v>99083</c:v>
                </c:pt>
                <c:pt idx="31">
                  <c:v>67706</c:v>
                </c:pt>
                <c:pt idx="32">
                  <c:v>85041</c:v>
                </c:pt>
                <c:pt idx="33">
                  <c:v>81371</c:v>
                </c:pt>
                <c:pt idx="34">
                  <c:v>60816</c:v>
                </c:pt>
                <c:pt idx="35">
                  <c:v>58619</c:v>
                </c:pt>
                <c:pt idx="36">
                  <c:v>46580</c:v>
                </c:pt>
                <c:pt idx="37">
                  <c:v>90487</c:v>
                </c:pt>
                <c:pt idx="38">
                  <c:v>70777</c:v>
                </c:pt>
                <c:pt idx="39">
                  <c:v>85094</c:v>
                </c:pt>
                <c:pt idx="40">
                  <c:v>63134</c:v>
                </c:pt>
                <c:pt idx="41">
                  <c:v>44697</c:v>
                </c:pt>
                <c:pt idx="42">
                  <c:v>34803</c:v>
                </c:pt>
                <c:pt idx="43">
                  <c:v>40080</c:v>
                </c:pt>
                <c:pt idx="44">
                  <c:v>38318</c:v>
                </c:pt>
                <c:pt idx="45">
                  <c:v>29223</c:v>
                </c:pt>
                <c:pt idx="46">
                  <c:v>45708</c:v>
                </c:pt>
                <c:pt idx="47">
                  <c:v>43141</c:v>
                </c:pt>
                <c:pt idx="48">
                  <c:v>26031</c:v>
                </c:pt>
                <c:pt idx="49">
                  <c:v>24453</c:v>
                </c:pt>
                <c:pt idx="50">
                  <c:v>27087</c:v>
                </c:pt>
                <c:pt idx="51">
                  <c:v>148841</c:v>
                </c:pt>
                <c:pt idx="52">
                  <c:v>104895</c:v>
                </c:pt>
                <c:pt idx="53">
                  <c:v>44722</c:v>
                </c:pt>
                <c:pt idx="54">
                  <c:v>36164</c:v>
                </c:pt>
                <c:pt idx="55">
                  <c:v>37539</c:v>
                </c:pt>
                <c:pt idx="56">
                  <c:v>28425</c:v>
                </c:pt>
                <c:pt idx="57">
                  <c:v>105210</c:v>
                </c:pt>
                <c:pt idx="58">
                  <c:v>42445</c:v>
                </c:pt>
                <c:pt idx="59">
                  <c:v>27760</c:v>
                </c:pt>
                <c:pt idx="60">
                  <c:v>22751</c:v>
                </c:pt>
                <c:pt idx="61">
                  <c:v>22484</c:v>
                </c:pt>
                <c:pt idx="62">
                  <c:v>22174</c:v>
                </c:pt>
                <c:pt idx="63">
                  <c:v>25285</c:v>
                </c:pt>
                <c:pt idx="64">
                  <c:v>31219</c:v>
                </c:pt>
                <c:pt idx="65">
                  <c:v>167948</c:v>
                </c:pt>
                <c:pt idx="66">
                  <c:v>73729</c:v>
                </c:pt>
                <c:pt idx="67">
                  <c:v>78314</c:v>
                </c:pt>
                <c:pt idx="68">
                  <c:v>55055</c:v>
                </c:pt>
                <c:pt idx="69">
                  <c:v>36506</c:v>
                </c:pt>
                <c:pt idx="70">
                  <c:v>31647</c:v>
                </c:pt>
                <c:pt idx="71">
                  <c:v>58271</c:v>
                </c:pt>
                <c:pt idx="72">
                  <c:v>72111</c:v>
                </c:pt>
                <c:pt idx="73">
                  <c:v>39369</c:v>
                </c:pt>
                <c:pt idx="74">
                  <c:v>179834</c:v>
                </c:pt>
                <c:pt idx="75">
                  <c:v>168282</c:v>
                </c:pt>
                <c:pt idx="76">
                  <c:v>88044</c:v>
                </c:pt>
                <c:pt idx="77">
                  <c:v>73397</c:v>
                </c:pt>
                <c:pt idx="78">
                  <c:v>63379</c:v>
                </c:pt>
                <c:pt idx="79">
                  <c:v>60154</c:v>
                </c:pt>
                <c:pt idx="80">
                  <c:v>35437</c:v>
                </c:pt>
                <c:pt idx="81">
                  <c:v>37072</c:v>
                </c:pt>
                <c:pt idx="82">
                  <c:v>28883</c:v>
                </c:pt>
                <c:pt idx="83">
                  <c:v>20229</c:v>
                </c:pt>
                <c:pt idx="84">
                  <c:v>20433</c:v>
                </c:pt>
                <c:pt idx="85">
                  <c:v>49730</c:v>
                </c:pt>
                <c:pt idx="86">
                  <c:v>44957</c:v>
                </c:pt>
                <c:pt idx="87">
                  <c:v>29870</c:v>
                </c:pt>
                <c:pt idx="88">
                  <c:v>94413</c:v>
                </c:pt>
                <c:pt idx="89">
                  <c:v>163105</c:v>
                </c:pt>
                <c:pt idx="90">
                  <c:v>98512</c:v>
                </c:pt>
                <c:pt idx="91">
                  <c:v>91670</c:v>
                </c:pt>
                <c:pt idx="92">
                  <c:v>75151</c:v>
                </c:pt>
                <c:pt idx="93">
                  <c:v>100845</c:v>
                </c:pt>
                <c:pt idx="94">
                  <c:v>54597</c:v>
                </c:pt>
                <c:pt idx="95">
                  <c:v>103679</c:v>
                </c:pt>
                <c:pt idx="96">
                  <c:v>51444</c:v>
                </c:pt>
                <c:pt idx="97">
                  <c:v>31538</c:v>
                </c:pt>
                <c:pt idx="98">
                  <c:v>27844</c:v>
                </c:pt>
                <c:pt idx="99">
                  <c:v>31359</c:v>
                </c:pt>
                <c:pt idx="100">
                  <c:v>150237</c:v>
                </c:pt>
                <c:pt idx="101">
                  <c:v>201151</c:v>
                </c:pt>
                <c:pt idx="102">
                  <c:v>164606</c:v>
                </c:pt>
                <c:pt idx="103">
                  <c:v>101315</c:v>
                </c:pt>
                <c:pt idx="104">
                  <c:v>70892</c:v>
                </c:pt>
                <c:pt idx="105">
                  <c:v>51638</c:v>
                </c:pt>
                <c:pt idx="106">
                  <c:v>48208</c:v>
                </c:pt>
                <c:pt idx="107">
                  <c:v>147481</c:v>
                </c:pt>
                <c:pt idx="108">
                  <c:v>119994</c:v>
                </c:pt>
                <c:pt idx="109">
                  <c:v>213543</c:v>
                </c:pt>
                <c:pt idx="110">
                  <c:v>133658</c:v>
                </c:pt>
                <c:pt idx="111">
                  <c:v>138719</c:v>
                </c:pt>
                <c:pt idx="112">
                  <c:v>115699</c:v>
                </c:pt>
                <c:pt idx="113">
                  <c:v>129549</c:v>
                </c:pt>
                <c:pt idx="114">
                  <c:v>134558</c:v>
                </c:pt>
                <c:pt idx="115">
                  <c:v>78300</c:v>
                </c:pt>
                <c:pt idx="116">
                  <c:v>257393</c:v>
                </c:pt>
                <c:pt idx="117">
                  <c:v>392496</c:v>
                </c:pt>
                <c:pt idx="118">
                  <c:v>149788</c:v>
                </c:pt>
                <c:pt idx="119">
                  <c:v>90002</c:v>
                </c:pt>
                <c:pt idx="120">
                  <c:v>100829</c:v>
                </c:pt>
                <c:pt idx="121">
                  <c:v>136688</c:v>
                </c:pt>
                <c:pt idx="122">
                  <c:v>168789</c:v>
                </c:pt>
                <c:pt idx="123">
                  <c:v>225424</c:v>
                </c:pt>
                <c:pt idx="124">
                  <c:v>198477</c:v>
                </c:pt>
                <c:pt idx="125">
                  <c:v>86212</c:v>
                </c:pt>
                <c:pt idx="126">
                  <c:v>50759</c:v>
                </c:pt>
                <c:pt idx="127">
                  <c:v>39493</c:v>
                </c:pt>
                <c:pt idx="128">
                  <c:v>30262</c:v>
                </c:pt>
                <c:pt idx="129">
                  <c:v>74422</c:v>
                </c:pt>
                <c:pt idx="130">
                  <c:v>178820</c:v>
                </c:pt>
                <c:pt idx="131">
                  <c:v>490996</c:v>
                </c:pt>
                <c:pt idx="132">
                  <c:v>213998</c:v>
                </c:pt>
                <c:pt idx="133">
                  <c:v>93181</c:v>
                </c:pt>
                <c:pt idx="134">
                  <c:v>302819</c:v>
                </c:pt>
                <c:pt idx="135">
                  <c:v>77068</c:v>
                </c:pt>
                <c:pt idx="136">
                  <c:v>413131</c:v>
                </c:pt>
                <c:pt idx="137">
                  <c:v>226627</c:v>
                </c:pt>
                <c:pt idx="138">
                  <c:v>67681</c:v>
                </c:pt>
                <c:pt idx="139">
                  <c:v>43643</c:v>
                </c:pt>
                <c:pt idx="140">
                  <c:v>34428</c:v>
                </c:pt>
                <c:pt idx="141">
                  <c:v>31514</c:v>
                </c:pt>
                <c:pt idx="142">
                  <c:v>98772</c:v>
                </c:pt>
                <c:pt idx="143">
                  <c:v>58774</c:v>
                </c:pt>
                <c:pt idx="144">
                  <c:v>143592</c:v>
                </c:pt>
                <c:pt idx="145">
                  <c:v>108570</c:v>
                </c:pt>
                <c:pt idx="146">
                  <c:v>51691</c:v>
                </c:pt>
                <c:pt idx="147">
                  <c:v>39680</c:v>
                </c:pt>
                <c:pt idx="148">
                  <c:v>139975</c:v>
                </c:pt>
                <c:pt idx="149">
                  <c:v>89170</c:v>
                </c:pt>
                <c:pt idx="150">
                  <c:v>102833</c:v>
                </c:pt>
                <c:pt idx="151">
                  <c:v>89714</c:v>
                </c:pt>
                <c:pt idx="152">
                  <c:v>50909</c:v>
                </c:pt>
                <c:pt idx="153">
                  <c:v>58067</c:v>
                </c:pt>
                <c:pt idx="154">
                  <c:v>94555</c:v>
                </c:pt>
                <c:pt idx="155">
                  <c:v>65162</c:v>
                </c:pt>
                <c:pt idx="156">
                  <c:v>64750</c:v>
                </c:pt>
                <c:pt idx="157">
                  <c:v>26193</c:v>
                </c:pt>
                <c:pt idx="158">
                  <c:v>101771</c:v>
                </c:pt>
                <c:pt idx="159">
                  <c:v>119310</c:v>
                </c:pt>
                <c:pt idx="160">
                  <c:v>85283</c:v>
                </c:pt>
                <c:pt idx="161">
                  <c:v>37859</c:v>
                </c:pt>
                <c:pt idx="162">
                  <c:v>28416</c:v>
                </c:pt>
                <c:pt idx="163">
                  <c:v>91042</c:v>
                </c:pt>
                <c:pt idx="164">
                  <c:v>47312</c:v>
                </c:pt>
                <c:pt idx="165">
                  <c:v>87701</c:v>
                </c:pt>
                <c:pt idx="166">
                  <c:v>80118</c:v>
                </c:pt>
                <c:pt idx="167">
                  <c:v>133906</c:v>
                </c:pt>
                <c:pt idx="168">
                  <c:v>104256</c:v>
                </c:pt>
                <c:pt idx="169">
                  <c:v>82838</c:v>
                </c:pt>
                <c:pt idx="170">
                  <c:v>152271</c:v>
                </c:pt>
                <c:pt idx="171">
                  <c:v>87445</c:v>
                </c:pt>
                <c:pt idx="172">
                  <c:v>179205</c:v>
                </c:pt>
                <c:pt idx="173">
                  <c:v>267797</c:v>
                </c:pt>
                <c:pt idx="174">
                  <c:v>417623</c:v>
                </c:pt>
                <c:pt idx="175">
                  <c:v>485917</c:v>
                </c:pt>
                <c:pt idx="176">
                  <c:v>294515</c:v>
                </c:pt>
                <c:pt idx="177">
                  <c:v>242291</c:v>
                </c:pt>
                <c:pt idx="178">
                  <c:v>131468</c:v>
                </c:pt>
                <c:pt idx="179">
                  <c:v>147978</c:v>
                </c:pt>
                <c:pt idx="180">
                  <c:v>153920</c:v>
                </c:pt>
                <c:pt idx="181">
                  <c:v>170620</c:v>
                </c:pt>
                <c:pt idx="182">
                  <c:v>125146</c:v>
                </c:pt>
                <c:pt idx="183">
                  <c:v>101212</c:v>
                </c:pt>
                <c:pt idx="184">
                  <c:v>129419</c:v>
                </c:pt>
                <c:pt idx="185">
                  <c:v>92256</c:v>
                </c:pt>
                <c:pt idx="186">
                  <c:v>145175</c:v>
                </c:pt>
                <c:pt idx="187">
                  <c:v>208251</c:v>
                </c:pt>
                <c:pt idx="188">
                  <c:v>298475</c:v>
                </c:pt>
                <c:pt idx="189">
                  <c:v>552036</c:v>
                </c:pt>
                <c:pt idx="190">
                  <c:v>550037</c:v>
                </c:pt>
                <c:pt idx="191">
                  <c:v>297724</c:v>
                </c:pt>
                <c:pt idx="192">
                  <c:v>223486</c:v>
                </c:pt>
                <c:pt idx="193">
                  <c:v>274785</c:v>
                </c:pt>
                <c:pt idx="194">
                  <c:v>240614</c:v>
                </c:pt>
                <c:pt idx="195">
                  <c:v>220313</c:v>
                </c:pt>
                <c:pt idx="196">
                  <c:v>176105</c:v>
                </c:pt>
                <c:pt idx="197">
                  <c:v>175288</c:v>
                </c:pt>
                <c:pt idx="198">
                  <c:v>145612</c:v>
                </c:pt>
                <c:pt idx="199">
                  <c:v>132855</c:v>
                </c:pt>
                <c:pt idx="200">
                  <c:v>116215</c:v>
                </c:pt>
                <c:pt idx="201">
                  <c:v>118969</c:v>
                </c:pt>
                <c:pt idx="202">
                  <c:v>136601</c:v>
                </c:pt>
                <c:pt idx="203">
                  <c:v>128323</c:v>
                </c:pt>
                <c:pt idx="204">
                  <c:v>86978</c:v>
                </c:pt>
                <c:pt idx="205">
                  <c:v>105837</c:v>
                </c:pt>
                <c:pt idx="206">
                  <c:v>77322</c:v>
                </c:pt>
                <c:pt idx="207">
                  <c:v>171105</c:v>
                </c:pt>
                <c:pt idx="208">
                  <c:v>220961</c:v>
                </c:pt>
                <c:pt idx="209">
                  <c:v>157002</c:v>
                </c:pt>
                <c:pt idx="210">
                  <c:v>444928</c:v>
                </c:pt>
                <c:pt idx="211">
                  <c:v>242794</c:v>
                </c:pt>
                <c:pt idx="212">
                  <c:v>132447</c:v>
                </c:pt>
                <c:pt idx="213">
                  <c:v>118804</c:v>
                </c:pt>
                <c:pt idx="214">
                  <c:v>134504</c:v>
                </c:pt>
                <c:pt idx="215">
                  <c:v>109847</c:v>
                </c:pt>
                <c:pt idx="216">
                  <c:v>121590</c:v>
                </c:pt>
                <c:pt idx="217">
                  <c:v>128387</c:v>
                </c:pt>
                <c:pt idx="218">
                  <c:v>139408</c:v>
                </c:pt>
                <c:pt idx="219">
                  <c:v>81965</c:v>
                </c:pt>
                <c:pt idx="220">
                  <c:v>81521</c:v>
                </c:pt>
                <c:pt idx="221">
                  <c:v>86353</c:v>
                </c:pt>
                <c:pt idx="222">
                  <c:v>225285</c:v>
                </c:pt>
                <c:pt idx="223">
                  <c:v>96477</c:v>
                </c:pt>
                <c:pt idx="224">
                  <c:v>66734</c:v>
                </c:pt>
                <c:pt idx="225">
                  <c:v>104602</c:v>
                </c:pt>
                <c:pt idx="226">
                  <c:v>113546</c:v>
                </c:pt>
                <c:pt idx="227">
                  <c:v>86908</c:v>
                </c:pt>
                <c:pt idx="228">
                  <c:v>86019</c:v>
                </c:pt>
                <c:pt idx="229">
                  <c:v>81421</c:v>
                </c:pt>
                <c:pt idx="230">
                  <c:v>75828</c:v>
                </c:pt>
                <c:pt idx="231">
                  <c:v>100860</c:v>
                </c:pt>
                <c:pt idx="232">
                  <c:v>77301</c:v>
                </c:pt>
                <c:pt idx="233">
                  <c:v>150224</c:v>
                </c:pt>
                <c:pt idx="234">
                  <c:v>87938</c:v>
                </c:pt>
                <c:pt idx="235">
                  <c:v>92933</c:v>
                </c:pt>
                <c:pt idx="236">
                  <c:v>86474</c:v>
                </c:pt>
                <c:pt idx="237">
                  <c:v>88719</c:v>
                </c:pt>
                <c:pt idx="238">
                  <c:v>81256</c:v>
                </c:pt>
                <c:pt idx="239">
                  <c:v>86602</c:v>
                </c:pt>
                <c:pt idx="240">
                  <c:v>160491</c:v>
                </c:pt>
                <c:pt idx="241">
                  <c:v>188366</c:v>
                </c:pt>
                <c:pt idx="242">
                  <c:v>148585</c:v>
                </c:pt>
                <c:pt idx="243">
                  <c:v>98946</c:v>
                </c:pt>
                <c:pt idx="244">
                  <c:v>172451</c:v>
                </c:pt>
                <c:pt idx="245">
                  <c:v>230340</c:v>
                </c:pt>
                <c:pt idx="246">
                  <c:v>217920</c:v>
                </c:pt>
                <c:pt idx="247">
                  <c:v>134590</c:v>
                </c:pt>
                <c:pt idx="248">
                  <c:v>113884</c:v>
                </c:pt>
                <c:pt idx="249">
                  <c:v>195555</c:v>
                </c:pt>
                <c:pt idx="250">
                  <c:v>119112</c:v>
                </c:pt>
                <c:pt idx="251">
                  <c:v>115054</c:v>
                </c:pt>
                <c:pt idx="252">
                  <c:v>149617</c:v>
                </c:pt>
                <c:pt idx="253">
                  <c:v>122749</c:v>
                </c:pt>
                <c:pt idx="254">
                  <c:v>118890</c:v>
                </c:pt>
                <c:pt idx="255">
                  <c:v>79649</c:v>
                </c:pt>
                <c:pt idx="256">
                  <c:v>184212</c:v>
                </c:pt>
                <c:pt idx="257">
                  <c:v>620723</c:v>
                </c:pt>
                <c:pt idx="258">
                  <c:v>321130</c:v>
                </c:pt>
                <c:pt idx="259">
                  <c:v>874418</c:v>
                </c:pt>
                <c:pt idx="260">
                  <c:v>638425</c:v>
                </c:pt>
                <c:pt idx="261">
                  <c:v>482489</c:v>
                </c:pt>
                <c:pt idx="262">
                  <c:v>460857</c:v>
                </c:pt>
                <c:pt idx="263">
                  <c:v>561908</c:v>
                </c:pt>
                <c:pt idx="264">
                  <c:v>409125</c:v>
                </c:pt>
                <c:pt idx="265">
                  <c:v>426879</c:v>
                </c:pt>
                <c:pt idx="266">
                  <c:v>311594</c:v>
                </c:pt>
                <c:pt idx="267">
                  <c:v>322384</c:v>
                </c:pt>
                <c:pt idx="268">
                  <c:v>346322</c:v>
                </c:pt>
                <c:pt idx="269">
                  <c:v>230310</c:v>
                </c:pt>
                <c:pt idx="270">
                  <c:v>224338</c:v>
                </c:pt>
                <c:pt idx="271">
                  <c:v>300106</c:v>
                </c:pt>
                <c:pt idx="272">
                  <c:v>193583</c:v>
                </c:pt>
                <c:pt idx="273">
                  <c:v>249550</c:v>
                </c:pt>
                <c:pt idx="274">
                  <c:v>249325</c:v>
                </c:pt>
                <c:pt idx="275">
                  <c:v>191350</c:v>
                </c:pt>
                <c:pt idx="276">
                  <c:v>87670</c:v>
                </c:pt>
                <c:pt idx="277">
                  <c:v>179214</c:v>
                </c:pt>
                <c:pt idx="278">
                  <c:v>129114</c:v>
                </c:pt>
                <c:pt idx="279">
                  <c:v>146003</c:v>
                </c:pt>
                <c:pt idx="280">
                  <c:v>204447</c:v>
                </c:pt>
                <c:pt idx="281">
                  <c:v>178616</c:v>
                </c:pt>
                <c:pt idx="282">
                  <c:v>134344</c:v>
                </c:pt>
                <c:pt idx="283">
                  <c:v>86268</c:v>
                </c:pt>
                <c:pt idx="284">
                  <c:v>212082</c:v>
                </c:pt>
                <c:pt idx="285">
                  <c:v>320576</c:v>
                </c:pt>
                <c:pt idx="286">
                  <c:v>359184</c:v>
                </c:pt>
                <c:pt idx="287">
                  <c:v>621553</c:v>
                </c:pt>
                <c:pt idx="288">
                  <c:v>302213</c:v>
                </c:pt>
                <c:pt idx="289">
                  <c:v>335017</c:v>
                </c:pt>
                <c:pt idx="290">
                  <c:v>260521</c:v>
                </c:pt>
                <c:pt idx="291">
                  <c:v>207342</c:v>
                </c:pt>
                <c:pt idx="292">
                  <c:v>390918</c:v>
                </c:pt>
                <c:pt idx="293">
                  <c:v>473996</c:v>
                </c:pt>
                <c:pt idx="294">
                  <c:v>466658</c:v>
                </c:pt>
                <c:pt idx="295">
                  <c:v>449825</c:v>
                </c:pt>
                <c:pt idx="296">
                  <c:v>309682</c:v>
                </c:pt>
                <c:pt idx="297">
                  <c:v>618799</c:v>
                </c:pt>
                <c:pt idx="298">
                  <c:v>309502</c:v>
                </c:pt>
                <c:pt idx="299">
                  <c:v>187065</c:v>
                </c:pt>
                <c:pt idx="300">
                  <c:v>124802</c:v>
                </c:pt>
                <c:pt idx="301">
                  <c:v>91347</c:v>
                </c:pt>
                <c:pt idx="302">
                  <c:v>90805</c:v>
                </c:pt>
                <c:pt idx="303">
                  <c:v>67485</c:v>
                </c:pt>
                <c:pt idx="304">
                  <c:v>97949</c:v>
                </c:pt>
                <c:pt idx="305">
                  <c:v>365822</c:v>
                </c:pt>
                <c:pt idx="306">
                  <c:v>342293</c:v>
                </c:pt>
                <c:pt idx="307">
                  <c:v>213513</c:v>
                </c:pt>
                <c:pt idx="308">
                  <c:v>226682</c:v>
                </c:pt>
                <c:pt idx="309">
                  <c:v>175804</c:v>
                </c:pt>
                <c:pt idx="310">
                  <c:v>166718</c:v>
                </c:pt>
                <c:pt idx="311">
                  <c:v>167379</c:v>
                </c:pt>
                <c:pt idx="312">
                  <c:v>192446</c:v>
                </c:pt>
                <c:pt idx="313">
                  <c:v>121454</c:v>
                </c:pt>
                <c:pt idx="314">
                  <c:v>79663</c:v>
                </c:pt>
                <c:pt idx="315">
                  <c:v>62609</c:v>
                </c:pt>
                <c:pt idx="316">
                  <c:v>72083</c:v>
                </c:pt>
                <c:pt idx="317">
                  <c:v>93840</c:v>
                </c:pt>
                <c:pt idx="318">
                  <c:v>90005</c:v>
                </c:pt>
                <c:pt idx="319">
                  <c:v>650620</c:v>
                </c:pt>
                <c:pt idx="320">
                  <c:v>394361</c:v>
                </c:pt>
                <c:pt idx="321">
                  <c:v>204621</c:v>
                </c:pt>
                <c:pt idx="322">
                  <c:v>149904</c:v>
                </c:pt>
                <c:pt idx="323">
                  <c:v>163989</c:v>
                </c:pt>
                <c:pt idx="324">
                  <c:v>134842</c:v>
                </c:pt>
                <c:pt idx="325">
                  <c:v>98235</c:v>
                </c:pt>
                <c:pt idx="326">
                  <c:v>108990</c:v>
                </c:pt>
                <c:pt idx="327">
                  <c:v>108004</c:v>
                </c:pt>
                <c:pt idx="328">
                  <c:v>106653</c:v>
                </c:pt>
                <c:pt idx="329">
                  <c:v>109461</c:v>
                </c:pt>
                <c:pt idx="330">
                  <c:v>85788</c:v>
                </c:pt>
                <c:pt idx="331">
                  <c:v>96075</c:v>
                </c:pt>
                <c:pt idx="332">
                  <c:v>68444</c:v>
                </c:pt>
                <c:pt idx="333">
                  <c:v>147023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28C-4BC0-BD93-5CF7F054576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reschkefernsehen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Sheet1!$F$2:$F$335</c:f>
              <c:numCache>
                <c:formatCode>General</c:formatCode>
                <c:ptCount val="3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6</c:v>
                </c:pt>
                <c:pt idx="33">
                  <c:v>4654</c:v>
                </c:pt>
                <c:pt idx="34">
                  <c:v>1872</c:v>
                </c:pt>
                <c:pt idx="35">
                  <c:v>502</c:v>
                </c:pt>
                <c:pt idx="36">
                  <c:v>1272</c:v>
                </c:pt>
                <c:pt idx="37">
                  <c:v>1035</c:v>
                </c:pt>
                <c:pt idx="38">
                  <c:v>2452</c:v>
                </c:pt>
                <c:pt idx="39">
                  <c:v>74200</c:v>
                </c:pt>
                <c:pt idx="40">
                  <c:v>50932</c:v>
                </c:pt>
                <c:pt idx="41">
                  <c:v>28589</c:v>
                </c:pt>
                <c:pt idx="42">
                  <c:v>14815</c:v>
                </c:pt>
                <c:pt idx="43">
                  <c:v>4195</c:v>
                </c:pt>
                <c:pt idx="44">
                  <c:v>6407</c:v>
                </c:pt>
                <c:pt idx="45">
                  <c:v>7751</c:v>
                </c:pt>
                <c:pt idx="46">
                  <c:v>45610</c:v>
                </c:pt>
                <c:pt idx="47">
                  <c:v>135923</c:v>
                </c:pt>
                <c:pt idx="48">
                  <c:v>78327</c:v>
                </c:pt>
                <c:pt idx="49">
                  <c:v>75543</c:v>
                </c:pt>
                <c:pt idx="50">
                  <c:v>61856</c:v>
                </c:pt>
                <c:pt idx="51">
                  <c:v>44298</c:v>
                </c:pt>
                <c:pt idx="52">
                  <c:v>55275</c:v>
                </c:pt>
                <c:pt idx="53">
                  <c:v>88182</c:v>
                </c:pt>
                <c:pt idx="54">
                  <c:v>95216</c:v>
                </c:pt>
                <c:pt idx="55">
                  <c:v>81995</c:v>
                </c:pt>
                <c:pt idx="56">
                  <c:v>70005</c:v>
                </c:pt>
                <c:pt idx="57">
                  <c:v>64636</c:v>
                </c:pt>
                <c:pt idx="58">
                  <c:v>55479</c:v>
                </c:pt>
                <c:pt idx="59">
                  <c:v>63539</c:v>
                </c:pt>
                <c:pt idx="60">
                  <c:v>83146</c:v>
                </c:pt>
                <c:pt idx="61">
                  <c:v>100591</c:v>
                </c:pt>
                <c:pt idx="62">
                  <c:v>104304</c:v>
                </c:pt>
                <c:pt idx="63">
                  <c:v>82913</c:v>
                </c:pt>
                <c:pt idx="64">
                  <c:v>38320</c:v>
                </c:pt>
                <c:pt idx="65">
                  <c:v>34790</c:v>
                </c:pt>
                <c:pt idx="66">
                  <c:v>21695</c:v>
                </c:pt>
                <c:pt idx="67">
                  <c:v>19371</c:v>
                </c:pt>
                <c:pt idx="68">
                  <c:v>17505</c:v>
                </c:pt>
                <c:pt idx="69">
                  <c:v>7894</c:v>
                </c:pt>
                <c:pt idx="70">
                  <c:v>5932</c:v>
                </c:pt>
                <c:pt idx="71">
                  <c:v>3329</c:v>
                </c:pt>
                <c:pt idx="72">
                  <c:v>2528</c:v>
                </c:pt>
                <c:pt idx="73">
                  <c:v>2010</c:v>
                </c:pt>
                <c:pt idx="74">
                  <c:v>9617</c:v>
                </c:pt>
                <c:pt idx="75">
                  <c:v>92704</c:v>
                </c:pt>
                <c:pt idx="76">
                  <c:v>41933</c:v>
                </c:pt>
                <c:pt idx="77">
                  <c:v>4999</c:v>
                </c:pt>
                <c:pt idx="78">
                  <c:v>6787</c:v>
                </c:pt>
                <c:pt idx="79">
                  <c:v>24859</c:v>
                </c:pt>
                <c:pt idx="80">
                  <c:v>19035</c:v>
                </c:pt>
                <c:pt idx="81">
                  <c:v>28907</c:v>
                </c:pt>
                <c:pt idx="82">
                  <c:v>81640</c:v>
                </c:pt>
                <c:pt idx="83">
                  <c:v>18025</c:v>
                </c:pt>
                <c:pt idx="84">
                  <c:v>4058</c:v>
                </c:pt>
                <c:pt idx="85">
                  <c:v>6459</c:v>
                </c:pt>
                <c:pt idx="86">
                  <c:v>21641</c:v>
                </c:pt>
                <c:pt idx="87">
                  <c:v>22278</c:v>
                </c:pt>
                <c:pt idx="88">
                  <c:v>11426</c:v>
                </c:pt>
                <c:pt idx="89">
                  <c:v>49321</c:v>
                </c:pt>
                <c:pt idx="90">
                  <c:v>32520</c:v>
                </c:pt>
                <c:pt idx="91">
                  <c:v>32553</c:v>
                </c:pt>
                <c:pt idx="92">
                  <c:v>55211</c:v>
                </c:pt>
                <c:pt idx="93">
                  <c:v>373897</c:v>
                </c:pt>
                <c:pt idx="94">
                  <c:v>280543</c:v>
                </c:pt>
                <c:pt idx="95">
                  <c:v>226968</c:v>
                </c:pt>
                <c:pt idx="96">
                  <c:v>163102</c:v>
                </c:pt>
                <c:pt idx="97">
                  <c:v>120248</c:v>
                </c:pt>
                <c:pt idx="98">
                  <c:v>61327</c:v>
                </c:pt>
                <c:pt idx="99">
                  <c:v>57647</c:v>
                </c:pt>
                <c:pt idx="100">
                  <c:v>97730</c:v>
                </c:pt>
                <c:pt idx="101">
                  <c:v>113752</c:v>
                </c:pt>
                <c:pt idx="102">
                  <c:v>115087</c:v>
                </c:pt>
                <c:pt idx="103">
                  <c:v>117088</c:v>
                </c:pt>
                <c:pt idx="104">
                  <c:v>82772</c:v>
                </c:pt>
                <c:pt idx="105">
                  <c:v>91128</c:v>
                </c:pt>
                <c:pt idx="106">
                  <c:v>116473</c:v>
                </c:pt>
                <c:pt idx="107">
                  <c:v>157020</c:v>
                </c:pt>
                <c:pt idx="108">
                  <c:v>158749</c:v>
                </c:pt>
                <c:pt idx="109">
                  <c:v>114717</c:v>
                </c:pt>
                <c:pt idx="110">
                  <c:v>75819</c:v>
                </c:pt>
                <c:pt idx="111">
                  <c:v>34341</c:v>
                </c:pt>
                <c:pt idx="112">
                  <c:v>51886</c:v>
                </c:pt>
                <c:pt idx="113">
                  <c:v>111323</c:v>
                </c:pt>
                <c:pt idx="114">
                  <c:v>108869</c:v>
                </c:pt>
                <c:pt idx="115">
                  <c:v>90960</c:v>
                </c:pt>
                <c:pt idx="116">
                  <c:v>175630</c:v>
                </c:pt>
                <c:pt idx="117">
                  <c:v>212356</c:v>
                </c:pt>
                <c:pt idx="118">
                  <c:v>110427</c:v>
                </c:pt>
                <c:pt idx="119">
                  <c:v>58518</c:v>
                </c:pt>
                <c:pt idx="120">
                  <c:v>61227</c:v>
                </c:pt>
                <c:pt idx="121">
                  <c:v>68093</c:v>
                </c:pt>
                <c:pt idx="122">
                  <c:v>154587</c:v>
                </c:pt>
                <c:pt idx="123">
                  <c:v>116348</c:v>
                </c:pt>
                <c:pt idx="124">
                  <c:v>78557</c:v>
                </c:pt>
                <c:pt idx="125">
                  <c:v>101071</c:v>
                </c:pt>
                <c:pt idx="126">
                  <c:v>59589</c:v>
                </c:pt>
                <c:pt idx="127">
                  <c:v>69337</c:v>
                </c:pt>
                <c:pt idx="128">
                  <c:v>69399</c:v>
                </c:pt>
                <c:pt idx="129">
                  <c:v>65010</c:v>
                </c:pt>
                <c:pt idx="130">
                  <c:v>116487</c:v>
                </c:pt>
                <c:pt idx="131">
                  <c:v>83357</c:v>
                </c:pt>
                <c:pt idx="132">
                  <c:v>43030</c:v>
                </c:pt>
                <c:pt idx="133">
                  <c:v>28342</c:v>
                </c:pt>
                <c:pt idx="134">
                  <c:v>72040</c:v>
                </c:pt>
                <c:pt idx="135">
                  <c:v>61383</c:v>
                </c:pt>
                <c:pt idx="136">
                  <c:v>76980</c:v>
                </c:pt>
                <c:pt idx="137">
                  <c:v>83886</c:v>
                </c:pt>
                <c:pt idx="138">
                  <c:v>79513</c:v>
                </c:pt>
                <c:pt idx="139">
                  <c:v>73557</c:v>
                </c:pt>
                <c:pt idx="140">
                  <c:v>57238</c:v>
                </c:pt>
                <c:pt idx="141">
                  <c:v>78298</c:v>
                </c:pt>
                <c:pt idx="142">
                  <c:v>89404</c:v>
                </c:pt>
                <c:pt idx="143">
                  <c:v>95153</c:v>
                </c:pt>
                <c:pt idx="144">
                  <c:v>55897</c:v>
                </c:pt>
                <c:pt idx="145">
                  <c:v>56613</c:v>
                </c:pt>
                <c:pt idx="146">
                  <c:v>28651</c:v>
                </c:pt>
                <c:pt idx="147">
                  <c:v>26302</c:v>
                </c:pt>
                <c:pt idx="148">
                  <c:v>42413</c:v>
                </c:pt>
                <c:pt idx="149">
                  <c:v>77538</c:v>
                </c:pt>
                <c:pt idx="150">
                  <c:v>130835</c:v>
                </c:pt>
                <c:pt idx="151">
                  <c:v>143382</c:v>
                </c:pt>
                <c:pt idx="152">
                  <c:v>116593</c:v>
                </c:pt>
                <c:pt idx="153">
                  <c:v>68146</c:v>
                </c:pt>
                <c:pt idx="154">
                  <c:v>90659</c:v>
                </c:pt>
                <c:pt idx="155">
                  <c:v>173633</c:v>
                </c:pt>
                <c:pt idx="156">
                  <c:v>148282</c:v>
                </c:pt>
                <c:pt idx="157">
                  <c:v>112712</c:v>
                </c:pt>
                <c:pt idx="158">
                  <c:v>124867</c:v>
                </c:pt>
                <c:pt idx="159">
                  <c:v>104587</c:v>
                </c:pt>
                <c:pt idx="160">
                  <c:v>70898</c:v>
                </c:pt>
                <c:pt idx="161">
                  <c:v>55008</c:v>
                </c:pt>
                <c:pt idx="162">
                  <c:v>77395</c:v>
                </c:pt>
                <c:pt idx="163">
                  <c:v>100656</c:v>
                </c:pt>
                <c:pt idx="164">
                  <c:v>98539</c:v>
                </c:pt>
                <c:pt idx="165">
                  <c:v>182244</c:v>
                </c:pt>
                <c:pt idx="166">
                  <c:v>183017</c:v>
                </c:pt>
                <c:pt idx="167">
                  <c:v>157983</c:v>
                </c:pt>
                <c:pt idx="168">
                  <c:v>109184</c:v>
                </c:pt>
                <c:pt idx="169">
                  <c:v>131968</c:v>
                </c:pt>
                <c:pt idx="170">
                  <c:v>127169</c:v>
                </c:pt>
                <c:pt idx="171">
                  <c:v>165283</c:v>
                </c:pt>
                <c:pt idx="172">
                  <c:v>107005</c:v>
                </c:pt>
                <c:pt idx="173">
                  <c:v>101680</c:v>
                </c:pt>
                <c:pt idx="174">
                  <c:v>50839</c:v>
                </c:pt>
                <c:pt idx="175">
                  <c:v>47319</c:v>
                </c:pt>
                <c:pt idx="176">
                  <c:v>92179</c:v>
                </c:pt>
                <c:pt idx="177">
                  <c:v>154272</c:v>
                </c:pt>
                <c:pt idx="178">
                  <c:v>132103</c:v>
                </c:pt>
                <c:pt idx="179">
                  <c:v>142544</c:v>
                </c:pt>
                <c:pt idx="180">
                  <c:v>164269</c:v>
                </c:pt>
                <c:pt idx="181">
                  <c:v>112953</c:v>
                </c:pt>
                <c:pt idx="182">
                  <c:v>87627</c:v>
                </c:pt>
                <c:pt idx="183">
                  <c:v>121604</c:v>
                </c:pt>
                <c:pt idx="184">
                  <c:v>117194</c:v>
                </c:pt>
                <c:pt idx="185">
                  <c:v>103248</c:v>
                </c:pt>
                <c:pt idx="186">
                  <c:v>94412</c:v>
                </c:pt>
                <c:pt idx="187">
                  <c:v>86117</c:v>
                </c:pt>
                <c:pt idx="188">
                  <c:v>67889</c:v>
                </c:pt>
                <c:pt idx="189">
                  <c:v>57880</c:v>
                </c:pt>
                <c:pt idx="190">
                  <c:v>95937</c:v>
                </c:pt>
                <c:pt idx="191">
                  <c:v>99260</c:v>
                </c:pt>
                <c:pt idx="192">
                  <c:v>86853</c:v>
                </c:pt>
                <c:pt idx="193">
                  <c:v>98951</c:v>
                </c:pt>
                <c:pt idx="194">
                  <c:v>97661</c:v>
                </c:pt>
                <c:pt idx="195">
                  <c:v>66501</c:v>
                </c:pt>
                <c:pt idx="196">
                  <c:v>49192</c:v>
                </c:pt>
                <c:pt idx="197">
                  <c:v>81165</c:v>
                </c:pt>
                <c:pt idx="198">
                  <c:v>158834</c:v>
                </c:pt>
                <c:pt idx="199">
                  <c:v>125584</c:v>
                </c:pt>
                <c:pt idx="200">
                  <c:v>135525</c:v>
                </c:pt>
                <c:pt idx="201">
                  <c:v>95062</c:v>
                </c:pt>
                <c:pt idx="202">
                  <c:v>55267</c:v>
                </c:pt>
                <c:pt idx="203">
                  <c:v>40224</c:v>
                </c:pt>
                <c:pt idx="204">
                  <c:v>71994</c:v>
                </c:pt>
                <c:pt idx="205">
                  <c:v>92103</c:v>
                </c:pt>
                <c:pt idx="206">
                  <c:v>71117</c:v>
                </c:pt>
                <c:pt idx="207">
                  <c:v>74876</c:v>
                </c:pt>
                <c:pt idx="208">
                  <c:v>59205</c:v>
                </c:pt>
                <c:pt idx="209">
                  <c:v>26681</c:v>
                </c:pt>
                <c:pt idx="210">
                  <c:v>21233</c:v>
                </c:pt>
                <c:pt idx="211">
                  <c:v>46534</c:v>
                </c:pt>
                <c:pt idx="212">
                  <c:v>46059</c:v>
                </c:pt>
                <c:pt idx="213">
                  <c:v>36801</c:v>
                </c:pt>
                <c:pt idx="214">
                  <c:v>65431</c:v>
                </c:pt>
                <c:pt idx="215">
                  <c:v>86196</c:v>
                </c:pt>
                <c:pt idx="216">
                  <c:v>53548</c:v>
                </c:pt>
                <c:pt idx="217">
                  <c:v>49126</c:v>
                </c:pt>
                <c:pt idx="218">
                  <c:v>150863</c:v>
                </c:pt>
                <c:pt idx="219">
                  <c:v>129814</c:v>
                </c:pt>
                <c:pt idx="220">
                  <c:v>156459</c:v>
                </c:pt>
                <c:pt idx="221">
                  <c:v>213091</c:v>
                </c:pt>
                <c:pt idx="222">
                  <c:v>127506</c:v>
                </c:pt>
                <c:pt idx="223">
                  <c:v>47626</c:v>
                </c:pt>
                <c:pt idx="224">
                  <c:v>39447</c:v>
                </c:pt>
                <c:pt idx="225">
                  <c:v>119780</c:v>
                </c:pt>
                <c:pt idx="226">
                  <c:v>155045</c:v>
                </c:pt>
                <c:pt idx="227">
                  <c:v>334476</c:v>
                </c:pt>
                <c:pt idx="228">
                  <c:v>249542</c:v>
                </c:pt>
                <c:pt idx="229">
                  <c:v>230603</c:v>
                </c:pt>
                <c:pt idx="230">
                  <c:v>139719</c:v>
                </c:pt>
                <c:pt idx="231">
                  <c:v>92288</c:v>
                </c:pt>
                <c:pt idx="232">
                  <c:v>158012</c:v>
                </c:pt>
                <c:pt idx="233">
                  <c:v>138514</c:v>
                </c:pt>
                <c:pt idx="234">
                  <c:v>79216</c:v>
                </c:pt>
                <c:pt idx="235">
                  <c:v>155465</c:v>
                </c:pt>
                <c:pt idx="236">
                  <c:v>161688</c:v>
                </c:pt>
                <c:pt idx="237">
                  <c:v>128870</c:v>
                </c:pt>
                <c:pt idx="238">
                  <c:v>99218</c:v>
                </c:pt>
                <c:pt idx="239">
                  <c:v>166559</c:v>
                </c:pt>
                <c:pt idx="240">
                  <c:v>163554</c:v>
                </c:pt>
                <c:pt idx="241">
                  <c:v>181927</c:v>
                </c:pt>
                <c:pt idx="242">
                  <c:v>151723</c:v>
                </c:pt>
                <c:pt idx="243">
                  <c:v>194803</c:v>
                </c:pt>
                <c:pt idx="244">
                  <c:v>77324</c:v>
                </c:pt>
                <c:pt idx="245">
                  <c:v>56089</c:v>
                </c:pt>
                <c:pt idx="246">
                  <c:v>94012</c:v>
                </c:pt>
                <c:pt idx="247">
                  <c:v>78357</c:v>
                </c:pt>
                <c:pt idx="248">
                  <c:v>65331</c:v>
                </c:pt>
                <c:pt idx="249">
                  <c:v>86902</c:v>
                </c:pt>
                <c:pt idx="250">
                  <c:v>101624</c:v>
                </c:pt>
                <c:pt idx="251">
                  <c:v>57580</c:v>
                </c:pt>
                <c:pt idx="252">
                  <c:v>67636</c:v>
                </c:pt>
                <c:pt idx="253">
                  <c:v>129609</c:v>
                </c:pt>
                <c:pt idx="254">
                  <c:v>145399</c:v>
                </c:pt>
                <c:pt idx="255">
                  <c:v>168836</c:v>
                </c:pt>
                <c:pt idx="256">
                  <c:v>158573</c:v>
                </c:pt>
                <c:pt idx="257">
                  <c:v>195603</c:v>
                </c:pt>
                <c:pt idx="258">
                  <c:v>72982</c:v>
                </c:pt>
                <c:pt idx="259">
                  <c:v>59365</c:v>
                </c:pt>
                <c:pt idx="260">
                  <c:v>124511</c:v>
                </c:pt>
                <c:pt idx="261">
                  <c:v>105194</c:v>
                </c:pt>
                <c:pt idx="262">
                  <c:v>68053</c:v>
                </c:pt>
                <c:pt idx="263">
                  <c:v>109686</c:v>
                </c:pt>
                <c:pt idx="264">
                  <c:v>113834</c:v>
                </c:pt>
                <c:pt idx="265">
                  <c:v>45852</c:v>
                </c:pt>
                <c:pt idx="266">
                  <c:v>30500</c:v>
                </c:pt>
                <c:pt idx="267">
                  <c:v>101669</c:v>
                </c:pt>
                <c:pt idx="268">
                  <c:v>105441</c:v>
                </c:pt>
                <c:pt idx="269">
                  <c:v>113298</c:v>
                </c:pt>
                <c:pt idx="270">
                  <c:v>173958</c:v>
                </c:pt>
                <c:pt idx="271">
                  <c:v>138923</c:v>
                </c:pt>
                <c:pt idx="272">
                  <c:v>63231</c:v>
                </c:pt>
                <c:pt idx="273">
                  <c:v>58111</c:v>
                </c:pt>
                <c:pt idx="274">
                  <c:v>132054</c:v>
                </c:pt>
                <c:pt idx="275">
                  <c:v>246514</c:v>
                </c:pt>
                <c:pt idx="276">
                  <c:v>127815</c:v>
                </c:pt>
                <c:pt idx="277">
                  <c:v>121472</c:v>
                </c:pt>
                <c:pt idx="278">
                  <c:v>112840</c:v>
                </c:pt>
                <c:pt idx="279">
                  <c:v>80289</c:v>
                </c:pt>
                <c:pt idx="280">
                  <c:v>79575</c:v>
                </c:pt>
                <c:pt idx="281">
                  <c:v>132783</c:v>
                </c:pt>
                <c:pt idx="282">
                  <c:v>118151</c:v>
                </c:pt>
                <c:pt idx="283">
                  <c:v>97406</c:v>
                </c:pt>
                <c:pt idx="284">
                  <c:v>74306</c:v>
                </c:pt>
                <c:pt idx="285">
                  <c:v>68515</c:v>
                </c:pt>
                <c:pt idx="286">
                  <c:v>76774</c:v>
                </c:pt>
                <c:pt idx="287">
                  <c:v>109143</c:v>
                </c:pt>
                <c:pt idx="288">
                  <c:v>140369</c:v>
                </c:pt>
                <c:pt idx="289">
                  <c:v>221662</c:v>
                </c:pt>
                <c:pt idx="290">
                  <c:v>142610</c:v>
                </c:pt>
                <c:pt idx="291">
                  <c:v>116356</c:v>
                </c:pt>
                <c:pt idx="292">
                  <c:v>83080</c:v>
                </c:pt>
                <c:pt idx="293">
                  <c:v>43126</c:v>
                </c:pt>
                <c:pt idx="294">
                  <c:v>43682</c:v>
                </c:pt>
                <c:pt idx="295">
                  <c:v>92756</c:v>
                </c:pt>
                <c:pt idx="296">
                  <c:v>124953</c:v>
                </c:pt>
                <c:pt idx="297">
                  <c:v>121632</c:v>
                </c:pt>
                <c:pt idx="298">
                  <c:v>148858</c:v>
                </c:pt>
                <c:pt idx="299">
                  <c:v>131187</c:v>
                </c:pt>
                <c:pt idx="300">
                  <c:v>69847</c:v>
                </c:pt>
                <c:pt idx="301">
                  <c:v>58509</c:v>
                </c:pt>
                <c:pt idx="302">
                  <c:v>233121</c:v>
                </c:pt>
                <c:pt idx="303">
                  <c:v>340440</c:v>
                </c:pt>
                <c:pt idx="304">
                  <c:v>486069</c:v>
                </c:pt>
                <c:pt idx="305">
                  <c:v>289305</c:v>
                </c:pt>
                <c:pt idx="306">
                  <c:v>169560</c:v>
                </c:pt>
                <c:pt idx="307">
                  <c:v>123400</c:v>
                </c:pt>
                <c:pt idx="308">
                  <c:v>89563</c:v>
                </c:pt>
                <c:pt idx="309">
                  <c:v>65251</c:v>
                </c:pt>
                <c:pt idx="310">
                  <c:v>73640</c:v>
                </c:pt>
                <c:pt idx="311">
                  <c:v>121197</c:v>
                </c:pt>
                <c:pt idx="312">
                  <c:v>101745</c:v>
                </c:pt>
                <c:pt idx="313">
                  <c:v>137282</c:v>
                </c:pt>
                <c:pt idx="314">
                  <c:v>134695</c:v>
                </c:pt>
                <c:pt idx="315">
                  <c:v>115921</c:v>
                </c:pt>
                <c:pt idx="316">
                  <c:v>141271</c:v>
                </c:pt>
                <c:pt idx="317">
                  <c:v>147834</c:v>
                </c:pt>
                <c:pt idx="318">
                  <c:v>144485</c:v>
                </c:pt>
                <c:pt idx="319">
                  <c:v>219124</c:v>
                </c:pt>
                <c:pt idx="320">
                  <c:v>226270</c:v>
                </c:pt>
                <c:pt idx="321">
                  <c:v>182225</c:v>
                </c:pt>
                <c:pt idx="322">
                  <c:v>154858</c:v>
                </c:pt>
                <c:pt idx="323">
                  <c:v>190455</c:v>
                </c:pt>
                <c:pt idx="324">
                  <c:v>146712</c:v>
                </c:pt>
                <c:pt idx="325">
                  <c:v>186016</c:v>
                </c:pt>
                <c:pt idx="326">
                  <c:v>180427</c:v>
                </c:pt>
                <c:pt idx="327">
                  <c:v>200909</c:v>
                </c:pt>
                <c:pt idx="328">
                  <c:v>174432</c:v>
                </c:pt>
                <c:pt idx="329">
                  <c:v>115680</c:v>
                </c:pt>
                <c:pt idx="330">
                  <c:v>144249</c:v>
                </c:pt>
                <c:pt idx="331">
                  <c:v>145650</c:v>
                </c:pt>
                <c:pt idx="332">
                  <c:v>238145</c:v>
                </c:pt>
                <c:pt idx="333">
                  <c:v>227285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28C-4BC0-BD93-5CF7F0545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932048"/>
        <c:axId val="506923848"/>
      </c:lineChart>
      <c:dateAx>
        <c:axId val="506932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923848"/>
        <c:crosses val="autoZero"/>
        <c:auto val="1"/>
        <c:lblOffset val="100"/>
        <c:baseTimeUnit val="days"/>
      </c:dateAx>
      <c:valAx>
        <c:axId val="50692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93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335038</c:v>
                </c:pt>
                <c:pt idx="1">
                  <c:v>398613</c:v>
                </c:pt>
                <c:pt idx="2">
                  <c:v>210646</c:v>
                </c:pt>
                <c:pt idx="3">
                  <c:v>198836</c:v>
                </c:pt>
                <c:pt idx="4">
                  <c:v>232693</c:v>
                </c:pt>
                <c:pt idx="5">
                  <c:v>244074</c:v>
                </c:pt>
                <c:pt idx="6">
                  <c:v>188158</c:v>
                </c:pt>
                <c:pt idx="7">
                  <c:v>138755</c:v>
                </c:pt>
                <c:pt idx="8">
                  <c:v>148388</c:v>
                </c:pt>
                <c:pt idx="9">
                  <c:v>204936</c:v>
                </c:pt>
                <c:pt idx="10">
                  <c:v>88486</c:v>
                </c:pt>
                <c:pt idx="11">
                  <c:v>78761</c:v>
                </c:pt>
                <c:pt idx="12">
                  <c:v>92007</c:v>
                </c:pt>
                <c:pt idx="13">
                  <c:v>120400</c:v>
                </c:pt>
                <c:pt idx="14">
                  <c:v>121868</c:v>
                </c:pt>
                <c:pt idx="15">
                  <c:v>114515</c:v>
                </c:pt>
                <c:pt idx="16">
                  <c:v>111127</c:v>
                </c:pt>
                <c:pt idx="17">
                  <c:v>112482</c:v>
                </c:pt>
                <c:pt idx="18">
                  <c:v>128741</c:v>
                </c:pt>
                <c:pt idx="19">
                  <c:v>149948</c:v>
                </c:pt>
                <c:pt idx="20">
                  <c:v>170317</c:v>
                </c:pt>
                <c:pt idx="21">
                  <c:v>141068</c:v>
                </c:pt>
                <c:pt idx="22">
                  <c:v>126201</c:v>
                </c:pt>
                <c:pt idx="23">
                  <c:v>118617</c:v>
                </c:pt>
                <c:pt idx="24">
                  <c:v>88261</c:v>
                </c:pt>
                <c:pt idx="25">
                  <c:v>77541</c:v>
                </c:pt>
                <c:pt idx="26">
                  <c:v>79676</c:v>
                </c:pt>
                <c:pt idx="27">
                  <c:v>83336</c:v>
                </c:pt>
                <c:pt idx="28">
                  <c:v>86918</c:v>
                </c:pt>
                <c:pt idx="29">
                  <c:v>94124</c:v>
                </c:pt>
                <c:pt idx="30">
                  <c:v>94630</c:v>
                </c:pt>
                <c:pt idx="31">
                  <c:v>94445</c:v>
                </c:pt>
                <c:pt idx="32">
                  <c:v>180794</c:v>
                </c:pt>
                <c:pt idx="33">
                  <c:v>237432</c:v>
                </c:pt>
                <c:pt idx="34">
                  <c:v>176381</c:v>
                </c:pt>
                <c:pt idx="35">
                  <c:v>210222</c:v>
                </c:pt>
                <c:pt idx="36">
                  <c:v>169608</c:v>
                </c:pt>
                <c:pt idx="37">
                  <c:v>142009</c:v>
                </c:pt>
                <c:pt idx="38">
                  <c:v>89525</c:v>
                </c:pt>
                <c:pt idx="39">
                  <c:v>89969</c:v>
                </c:pt>
                <c:pt idx="40">
                  <c:v>100180</c:v>
                </c:pt>
                <c:pt idx="41">
                  <c:v>96661</c:v>
                </c:pt>
                <c:pt idx="42">
                  <c:v>171054</c:v>
                </c:pt>
                <c:pt idx="43">
                  <c:v>156712</c:v>
                </c:pt>
                <c:pt idx="44">
                  <c:v>121597</c:v>
                </c:pt>
                <c:pt idx="45">
                  <c:v>85045</c:v>
                </c:pt>
                <c:pt idx="46">
                  <c:v>84797</c:v>
                </c:pt>
                <c:pt idx="47">
                  <c:v>84016</c:v>
                </c:pt>
                <c:pt idx="48">
                  <c:v>75131</c:v>
                </c:pt>
                <c:pt idx="49">
                  <c:v>75836</c:v>
                </c:pt>
                <c:pt idx="50">
                  <c:v>72806</c:v>
                </c:pt>
                <c:pt idx="51">
                  <c:v>211942</c:v>
                </c:pt>
                <c:pt idx="52">
                  <c:v>75191</c:v>
                </c:pt>
                <c:pt idx="53">
                  <c:v>88970</c:v>
                </c:pt>
                <c:pt idx="54">
                  <c:v>117094</c:v>
                </c:pt>
                <c:pt idx="55">
                  <c:v>186669</c:v>
                </c:pt>
                <c:pt idx="56">
                  <c:v>182990</c:v>
                </c:pt>
                <c:pt idx="57">
                  <c:v>143554</c:v>
                </c:pt>
                <c:pt idx="58">
                  <c:v>132744</c:v>
                </c:pt>
                <c:pt idx="59">
                  <c:v>252673</c:v>
                </c:pt>
                <c:pt idx="60">
                  <c:v>129259</c:v>
                </c:pt>
                <c:pt idx="61">
                  <c:v>130545</c:v>
                </c:pt>
                <c:pt idx="62">
                  <c:v>193233</c:v>
                </c:pt>
                <c:pt idx="63">
                  <c:v>516238</c:v>
                </c:pt>
                <c:pt idx="64">
                  <c:v>401628</c:v>
                </c:pt>
                <c:pt idx="65">
                  <c:v>487640</c:v>
                </c:pt>
                <c:pt idx="66">
                  <c:v>237139</c:v>
                </c:pt>
                <c:pt idx="67">
                  <c:v>231173</c:v>
                </c:pt>
                <c:pt idx="68">
                  <c:v>261514</c:v>
                </c:pt>
                <c:pt idx="69">
                  <c:v>268472</c:v>
                </c:pt>
                <c:pt idx="70">
                  <c:v>314160</c:v>
                </c:pt>
                <c:pt idx="71">
                  <c:v>277103</c:v>
                </c:pt>
                <c:pt idx="72">
                  <c:v>427351</c:v>
                </c:pt>
                <c:pt idx="73">
                  <c:v>291690</c:v>
                </c:pt>
                <c:pt idx="74">
                  <c:v>320250</c:v>
                </c:pt>
                <c:pt idx="75">
                  <c:v>376829</c:v>
                </c:pt>
                <c:pt idx="76">
                  <c:v>396476</c:v>
                </c:pt>
                <c:pt idx="77">
                  <c:v>788084</c:v>
                </c:pt>
                <c:pt idx="78">
                  <c:v>636185</c:v>
                </c:pt>
                <c:pt idx="79">
                  <c:v>563366</c:v>
                </c:pt>
                <c:pt idx="80">
                  <c:v>591151</c:v>
                </c:pt>
                <c:pt idx="81">
                  <c:v>681777</c:v>
                </c:pt>
                <c:pt idx="82">
                  <c:v>550468</c:v>
                </c:pt>
                <c:pt idx="83">
                  <c:v>517141</c:v>
                </c:pt>
                <c:pt idx="84">
                  <c:v>580321</c:v>
                </c:pt>
                <c:pt idx="85">
                  <c:v>689417</c:v>
                </c:pt>
                <c:pt idx="86">
                  <c:v>516655</c:v>
                </c:pt>
                <c:pt idx="87">
                  <c:v>439573</c:v>
                </c:pt>
                <c:pt idx="88">
                  <c:v>429109</c:v>
                </c:pt>
                <c:pt idx="89">
                  <c:v>361028</c:v>
                </c:pt>
                <c:pt idx="90">
                  <c:v>332433</c:v>
                </c:pt>
                <c:pt idx="91">
                  <c:v>360520</c:v>
                </c:pt>
                <c:pt idx="92">
                  <c:v>422687</c:v>
                </c:pt>
                <c:pt idx="93">
                  <c:v>436773</c:v>
                </c:pt>
                <c:pt idx="94">
                  <c:v>363641</c:v>
                </c:pt>
                <c:pt idx="95">
                  <c:v>317413</c:v>
                </c:pt>
                <c:pt idx="96">
                  <c:v>415708</c:v>
                </c:pt>
                <c:pt idx="97">
                  <c:v>390343</c:v>
                </c:pt>
                <c:pt idx="98">
                  <c:v>334717</c:v>
                </c:pt>
                <c:pt idx="99">
                  <c:v>292842</c:v>
                </c:pt>
                <c:pt idx="100">
                  <c:v>240959</c:v>
                </c:pt>
                <c:pt idx="101">
                  <c:v>356168</c:v>
                </c:pt>
                <c:pt idx="102">
                  <c:v>195925</c:v>
                </c:pt>
                <c:pt idx="103">
                  <c:v>155588</c:v>
                </c:pt>
                <c:pt idx="104">
                  <c:v>185771</c:v>
                </c:pt>
                <c:pt idx="105">
                  <c:v>165033</c:v>
                </c:pt>
                <c:pt idx="106">
                  <c:v>138403</c:v>
                </c:pt>
                <c:pt idx="107">
                  <c:v>116151</c:v>
                </c:pt>
                <c:pt idx="108">
                  <c:v>132439</c:v>
                </c:pt>
                <c:pt idx="109">
                  <c:v>147475</c:v>
                </c:pt>
                <c:pt idx="110">
                  <c:v>128914</c:v>
                </c:pt>
                <c:pt idx="111">
                  <c:v>122390</c:v>
                </c:pt>
                <c:pt idx="112">
                  <c:v>133651</c:v>
                </c:pt>
                <c:pt idx="113">
                  <c:v>134910</c:v>
                </c:pt>
                <c:pt idx="114">
                  <c:v>152066</c:v>
                </c:pt>
                <c:pt idx="115">
                  <c:v>142898</c:v>
                </c:pt>
                <c:pt idx="116">
                  <c:v>153152</c:v>
                </c:pt>
                <c:pt idx="117">
                  <c:v>182223</c:v>
                </c:pt>
                <c:pt idx="118">
                  <c:v>163667</c:v>
                </c:pt>
                <c:pt idx="119">
                  <c:v>140845</c:v>
                </c:pt>
                <c:pt idx="120">
                  <c:v>165280</c:v>
                </c:pt>
                <c:pt idx="121">
                  <c:v>126062</c:v>
                </c:pt>
                <c:pt idx="122">
                  <c:v>131816</c:v>
                </c:pt>
                <c:pt idx="123">
                  <c:v>145308</c:v>
                </c:pt>
                <c:pt idx="124">
                  <c:v>192754</c:v>
                </c:pt>
                <c:pt idx="125">
                  <c:v>221744</c:v>
                </c:pt>
                <c:pt idx="126">
                  <c:v>334896</c:v>
                </c:pt>
                <c:pt idx="127">
                  <c:v>391233</c:v>
                </c:pt>
                <c:pt idx="128">
                  <c:v>379825</c:v>
                </c:pt>
                <c:pt idx="129">
                  <c:v>346489</c:v>
                </c:pt>
                <c:pt idx="130">
                  <c:v>285255</c:v>
                </c:pt>
                <c:pt idx="131">
                  <c:v>545501</c:v>
                </c:pt>
                <c:pt idx="132">
                  <c:v>981062</c:v>
                </c:pt>
                <c:pt idx="133">
                  <c:v>646907</c:v>
                </c:pt>
                <c:pt idx="134">
                  <c:v>499546</c:v>
                </c:pt>
                <c:pt idx="135">
                  <c:v>402007</c:v>
                </c:pt>
                <c:pt idx="136">
                  <c:v>396863</c:v>
                </c:pt>
                <c:pt idx="137">
                  <c:v>387918</c:v>
                </c:pt>
                <c:pt idx="138">
                  <c:v>395384</c:v>
                </c:pt>
                <c:pt idx="139">
                  <c:v>583448</c:v>
                </c:pt>
                <c:pt idx="140">
                  <c:v>975147</c:v>
                </c:pt>
                <c:pt idx="141">
                  <c:v>632938</c:v>
                </c:pt>
                <c:pt idx="142">
                  <c:v>555638</c:v>
                </c:pt>
                <c:pt idx="143">
                  <c:v>508093</c:v>
                </c:pt>
                <c:pt idx="144">
                  <c:v>364700</c:v>
                </c:pt>
                <c:pt idx="145">
                  <c:v>280462</c:v>
                </c:pt>
                <c:pt idx="146">
                  <c:v>252407</c:v>
                </c:pt>
                <c:pt idx="147">
                  <c:v>243659</c:v>
                </c:pt>
                <c:pt idx="148">
                  <c:v>263826</c:v>
                </c:pt>
                <c:pt idx="149">
                  <c:v>285927</c:v>
                </c:pt>
                <c:pt idx="150">
                  <c:v>210248</c:v>
                </c:pt>
                <c:pt idx="151">
                  <c:v>245245</c:v>
                </c:pt>
                <c:pt idx="152">
                  <c:v>246186</c:v>
                </c:pt>
                <c:pt idx="153">
                  <c:v>260384</c:v>
                </c:pt>
                <c:pt idx="154">
                  <c:v>333647</c:v>
                </c:pt>
                <c:pt idx="155">
                  <c:v>285960</c:v>
                </c:pt>
                <c:pt idx="156">
                  <c:v>200796</c:v>
                </c:pt>
                <c:pt idx="157">
                  <c:v>174833</c:v>
                </c:pt>
                <c:pt idx="158">
                  <c:v>169179</c:v>
                </c:pt>
                <c:pt idx="159">
                  <c:v>178420</c:v>
                </c:pt>
                <c:pt idx="160">
                  <c:v>210508</c:v>
                </c:pt>
                <c:pt idx="161">
                  <c:v>226830</c:v>
                </c:pt>
                <c:pt idx="162">
                  <c:v>209265</c:v>
                </c:pt>
                <c:pt idx="163">
                  <c:v>201585</c:v>
                </c:pt>
                <c:pt idx="164">
                  <c:v>217474</c:v>
                </c:pt>
                <c:pt idx="165">
                  <c:v>210382</c:v>
                </c:pt>
                <c:pt idx="166">
                  <c:v>194715</c:v>
                </c:pt>
                <c:pt idx="167">
                  <c:v>193233</c:v>
                </c:pt>
                <c:pt idx="168">
                  <c:v>218133</c:v>
                </c:pt>
                <c:pt idx="169">
                  <c:v>219618</c:v>
                </c:pt>
                <c:pt idx="170">
                  <c:v>225426</c:v>
                </c:pt>
                <c:pt idx="171">
                  <c:v>179774</c:v>
                </c:pt>
                <c:pt idx="172">
                  <c:v>145257</c:v>
                </c:pt>
                <c:pt idx="173">
                  <c:v>123447</c:v>
                </c:pt>
                <c:pt idx="174">
                  <c:v>129323</c:v>
                </c:pt>
                <c:pt idx="175">
                  <c:v>190388</c:v>
                </c:pt>
                <c:pt idx="176">
                  <c:v>186178</c:v>
                </c:pt>
                <c:pt idx="177">
                  <c:v>129892</c:v>
                </c:pt>
                <c:pt idx="178">
                  <c:v>112643</c:v>
                </c:pt>
                <c:pt idx="179">
                  <c:v>151988</c:v>
                </c:pt>
                <c:pt idx="180">
                  <c:v>124216</c:v>
                </c:pt>
                <c:pt idx="181">
                  <c:v>118262</c:v>
                </c:pt>
                <c:pt idx="182">
                  <c:v>139732</c:v>
                </c:pt>
                <c:pt idx="183">
                  <c:v>126528</c:v>
                </c:pt>
                <c:pt idx="184">
                  <c:v>137363</c:v>
                </c:pt>
                <c:pt idx="185">
                  <c:v>145066</c:v>
                </c:pt>
                <c:pt idx="186">
                  <c:v>158979</c:v>
                </c:pt>
                <c:pt idx="187">
                  <c:v>167632</c:v>
                </c:pt>
                <c:pt idx="188">
                  <c:v>151512</c:v>
                </c:pt>
                <c:pt idx="189">
                  <c:v>160985</c:v>
                </c:pt>
                <c:pt idx="190">
                  <c:v>137944</c:v>
                </c:pt>
                <c:pt idx="191">
                  <c:v>140819</c:v>
                </c:pt>
                <c:pt idx="192">
                  <c:v>127599</c:v>
                </c:pt>
                <c:pt idx="193">
                  <c:v>156364</c:v>
                </c:pt>
                <c:pt idx="194">
                  <c:v>126443</c:v>
                </c:pt>
                <c:pt idx="195">
                  <c:v>244650</c:v>
                </c:pt>
                <c:pt idx="196">
                  <c:v>540199</c:v>
                </c:pt>
                <c:pt idx="197">
                  <c:v>380246</c:v>
                </c:pt>
                <c:pt idx="198">
                  <c:v>382572</c:v>
                </c:pt>
                <c:pt idx="199">
                  <c:v>335904</c:v>
                </c:pt>
                <c:pt idx="200">
                  <c:v>230720</c:v>
                </c:pt>
                <c:pt idx="201">
                  <c:v>240980</c:v>
                </c:pt>
                <c:pt idx="202">
                  <c:v>178028</c:v>
                </c:pt>
                <c:pt idx="203">
                  <c:v>211935</c:v>
                </c:pt>
                <c:pt idx="204">
                  <c:v>260538</c:v>
                </c:pt>
                <c:pt idx="205">
                  <c:v>550782</c:v>
                </c:pt>
                <c:pt idx="206">
                  <c:v>410322</c:v>
                </c:pt>
                <c:pt idx="207">
                  <c:v>278509</c:v>
                </c:pt>
                <c:pt idx="208">
                  <c:v>194558</c:v>
                </c:pt>
                <c:pt idx="209">
                  <c:v>200696</c:v>
                </c:pt>
                <c:pt idx="210">
                  <c:v>295761</c:v>
                </c:pt>
                <c:pt idx="211">
                  <c:v>349129</c:v>
                </c:pt>
                <c:pt idx="212">
                  <c:v>292851</c:v>
                </c:pt>
                <c:pt idx="213">
                  <c:v>190741</c:v>
                </c:pt>
                <c:pt idx="214">
                  <c:v>199833</c:v>
                </c:pt>
                <c:pt idx="215">
                  <c:v>177990</c:v>
                </c:pt>
                <c:pt idx="216">
                  <c:v>175723</c:v>
                </c:pt>
                <c:pt idx="217">
                  <c:v>144407</c:v>
                </c:pt>
                <c:pt idx="218">
                  <c:v>123629</c:v>
                </c:pt>
                <c:pt idx="219">
                  <c:v>126937</c:v>
                </c:pt>
                <c:pt idx="220">
                  <c:v>145881</c:v>
                </c:pt>
                <c:pt idx="221">
                  <c:v>130304</c:v>
                </c:pt>
                <c:pt idx="222">
                  <c:v>104242</c:v>
                </c:pt>
                <c:pt idx="223">
                  <c:v>95354</c:v>
                </c:pt>
                <c:pt idx="224">
                  <c:v>109302</c:v>
                </c:pt>
                <c:pt idx="225">
                  <c:v>106188</c:v>
                </c:pt>
                <c:pt idx="226">
                  <c:v>169352</c:v>
                </c:pt>
                <c:pt idx="227">
                  <c:v>180717</c:v>
                </c:pt>
                <c:pt idx="228">
                  <c:v>166023</c:v>
                </c:pt>
                <c:pt idx="229">
                  <c:v>126828</c:v>
                </c:pt>
                <c:pt idx="230">
                  <c:v>110814</c:v>
                </c:pt>
                <c:pt idx="231">
                  <c:v>107503</c:v>
                </c:pt>
                <c:pt idx="232">
                  <c:v>147203</c:v>
                </c:pt>
                <c:pt idx="233">
                  <c:v>158804</c:v>
                </c:pt>
                <c:pt idx="234">
                  <c:v>200439</c:v>
                </c:pt>
                <c:pt idx="235">
                  <c:v>236667</c:v>
                </c:pt>
                <c:pt idx="236">
                  <c:v>125044</c:v>
                </c:pt>
                <c:pt idx="237">
                  <c:v>88991</c:v>
                </c:pt>
                <c:pt idx="238">
                  <c:v>95169</c:v>
                </c:pt>
                <c:pt idx="239">
                  <c:v>95092</c:v>
                </c:pt>
                <c:pt idx="240">
                  <c:v>92867</c:v>
                </c:pt>
                <c:pt idx="241">
                  <c:v>101391</c:v>
                </c:pt>
                <c:pt idx="242">
                  <c:v>105844</c:v>
                </c:pt>
                <c:pt idx="243">
                  <c:v>100103</c:v>
                </c:pt>
                <c:pt idx="244">
                  <c:v>86963</c:v>
                </c:pt>
                <c:pt idx="245">
                  <c:v>96991</c:v>
                </c:pt>
                <c:pt idx="246">
                  <c:v>97823</c:v>
                </c:pt>
                <c:pt idx="247">
                  <c:v>78172</c:v>
                </c:pt>
                <c:pt idx="248">
                  <c:v>80000</c:v>
                </c:pt>
                <c:pt idx="249">
                  <c:v>94065</c:v>
                </c:pt>
                <c:pt idx="250">
                  <c:v>93724</c:v>
                </c:pt>
                <c:pt idx="251">
                  <c:v>117537</c:v>
                </c:pt>
                <c:pt idx="252">
                  <c:v>136119</c:v>
                </c:pt>
                <c:pt idx="253">
                  <c:v>123073</c:v>
                </c:pt>
                <c:pt idx="254">
                  <c:v>210119</c:v>
                </c:pt>
                <c:pt idx="255">
                  <c:v>146324</c:v>
                </c:pt>
                <c:pt idx="256">
                  <c:v>169601</c:v>
                </c:pt>
                <c:pt idx="257">
                  <c:v>151235</c:v>
                </c:pt>
                <c:pt idx="258">
                  <c:v>147894</c:v>
                </c:pt>
                <c:pt idx="259">
                  <c:v>175493</c:v>
                </c:pt>
                <c:pt idx="260">
                  <c:v>169577</c:v>
                </c:pt>
                <c:pt idx="261">
                  <c:v>142940</c:v>
                </c:pt>
                <c:pt idx="262">
                  <c:v>155657</c:v>
                </c:pt>
                <c:pt idx="263">
                  <c:v>123884</c:v>
                </c:pt>
                <c:pt idx="264">
                  <c:v>109550</c:v>
                </c:pt>
                <c:pt idx="265">
                  <c:v>92457</c:v>
                </c:pt>
                <c:pt idx="266">
                  <c:v>102406</c:v>
                </c:pt>
                <c:pt idx="267">
                  <c:v>109250</c:v>
                </c:pt>
                <c:pt idx="268">
                  <c:v>157507</c:v>
                </c:pt>
                <c:pt idx="269">
                  <c:v>297410</c:v>
                </c:pt>
                <c:pt idx="270">
                  <c:v>664470</c:v>
                </c:pt>
                <c:pt idx="271">
                  <c:v>761123</c:v>
                </c:pt>
                <c:pt idx="272">
                  <c:v>421668</c:v>
                </c:pt>
                <c:pt idx="273">
                  <c:v>240380</c:v>
                </c:pt>
                <c:pt idx="274">
                  <c:v>245590</c:v>
                </c:pt>
                <c:pt idx="275">
                  <c:v>207094</c:v>
                </c:pt>
                <c:pt idx="276">
                  <c:v>142936</c:v>
                </c:pt>
                <c:pt idx="277">
                  <c:v>134202</c:v>
                </c:pt>
                <c:pt idx="278">
                  <c:v>121230</c:v>
                </c:pt>
                <c:pt idx="279">
                  <c:v>108514</c:v>
                </c:pt>
                <c:pt idx="280">
                  <c:v>107997</c:v>
                </c:pt>
                <c:pt idx="281">
                  <c:v>119061</c:v>
                </c:pt>
                <c:pt idx="282">
                  <c:v>95042</c:v>
                </c:pt>
                <c:pt idx="283">
                  <c:v>108538</c:v>
                </c:pt>
                <c:pt idx="284">
                  <c:v>144318</c:v>
                </c:pt>
                <c:pt idx="285">
                  <c:v>150002</c:v>
                </c:pt>
                <c:pt idx="286">
                  <c:v>108126</c:v>
                </c:pt>
                <c:pt idx="287">
                  <c:v>108172</c:v>
                </c:pt>
                <c:pt idx="288">
                  <c:v>90397</c:v>
                </c:pt>
                <c:pt idx="289">
                  <c:v>151640</c:v>
                </c:pt>
                <c:pt idx="290">
                  <c:v>126344</c:v>
                </c:pt>
                <c:pt idx="291">
                  <c:v>134074</c:v>
                </c:pt>
                <c:pt idx="292">
                  <c:v>121318</c:v>
                </c:pt>
                <c:pt idx="293">
                  <c:v>142192</c:v>
                </c:pt>
                <c:pt idx="294">
                  <c:v>154566</c:v>
                </c:pt>
                <c:pt idx="295">
                  <c:v>176982</c:v>
                </c:pt>
                <c:pt idx="296">
                  <c:v>188000</c:v>
                </c:pt>
                <c:pt idx="297">
                  <c:v>170744</c:v>
                </c:pt>
                <c:pt idx="298">
                  <c:v>154764</c:v>
                </c:pt>
                <c:pt idx="299">
                  <c:v>231553</c:v>
                </c:pt>
                <c:pt idx="300">
                  <c:v>169312</c:v>
                </c:pt>
                <c:pt idx="301">
                  <c:v>148984</c:v>
                </c:pt>
                <c:pt idx="302">
                  <c:v>164616</c:v>
                </c:pt>
                <c:pt idx="303">
                  <c:v>379267</c:v>
                </c:pt>
                <c:pt idx="304">
                  <c:v>318303</c:v>
                </c:pt>
                <c:pt idx="305">
                  <c:v>215334</c:v>
                </c:pt>
                <c:pt idx="306">
                  <c:v>168509</c:v>
                </c:pt>
                <c:pt idx="307">
                  <c:v>178609</c:v>
                </c:pt>
                <c:pt idx="308">
                  <c:v>199915</c:v>
                </c:pt>
                <c:pt idx="309">
                  <c:v>317767</c:v>
                </c:pt>
                <c:pt idx="310">
                  <c:v>461236</c:v>
                </c:pt>
                <c:pt idx="311">
                  <c:v>252375</c:v>
                </c:pt>
                <c:pt idx="312">
                  <c:v>138586</c:v>
                </c:pt>
                <c:pt idx="313">
                  <c:v>375297</c:v>
                </c:pt>
                <c:pt idx="314">
                  <c:v>293350</c:v>
                </c:pt>
                <c:pt idx="315">
                  <c:v>274129</c:v>
                </c:pt>
                <c:pt idx="316">
                  <c:v>229282</c:v>
                </c:pt>
                <c:pt idx="317">
                  <c:v>199474</c:v>
                </c:pt>
                <c:pt idx="318">
                  <c:v>162919</c:v>
                </c:pt>
                <c:pt idx="319">
                  <c:v>180545</c:v>
                </c:pt>
                <c:pt idx="320">
                  <c:v>233812</c:v>
                </c:pt>
                <c:pt idx="321">
                  <c:v>202841</c:v>
                </c:pt>
                <c:pt idx="322">
                  <c:v>215398</c:v>
                </c:pt>
                <c:pt idx="323">
                  <c:v>173643</c:v>
                </c:pt>
                <c:pt idx="324">
                  <c:v>191021</c:v>
                </c:pt>
                <c:pt idx="325">
                  <c:v>153724</c:v>
                </c:pt>
                <c:pt idx="326">
                  <c:v>168439</c:v>
                </c:pt>
                <c:pt idx="327">
                  <c:v>237498</c:v>
                </c:pt>
                <c:pt idx="328">
                  <c:v>240524</c:v>
                </c:pt>
                <c:pt idx="329">
                  <c:v>239029</c:v>
                </c:pt>
                <c:pt idx="330">
                  <c:v>225166</c:v>
                </c:pt>
                <c:pt idx="331">
                  <c:v>260694</c:v>
                </c:pt>
                <c:pt idx="332">
                  <c:v>258362</c:v>
                </c:pt>
                <c:pt idx="333">
                  <c:v>303827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E0-49A5-9769-6CBBCFAE14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Sheet1!$C$2:$C$335</c:f>
              <c:numCache>
                <c:formatCode>General</c:formatCode>
                <c:ptCount val="334"/>
                <c:pt idx="0">
                  <c:v>114647</c:v>
                </c:pt>
                <c:pt idx="1">
                  <c:v>173201</c:v>
                </c:pt>
                <c:pt idx="2">
                  <c:v>112839</c:v>
                </c:pt>
                <c:pt idx="3">
                  <c:v>82228</c:v>
                </c:pt>
                <c:pt idx="4">
                  <c:v>78353</c:v>
                </c:pt>
                <c:pt idx="5">
                  <c:v>87578</c:v>
                </c:pt>
                <c:pt idx="6">
                  <c:v>76518</c:v>
                </c:pt>
                <c:pt idx="7">
                  <c:v>93952</c:v>
                </c:pt>
                <c:pt idx="8">
                  <c:v>63549</c:v>
                </c:pt>
                <c:pt idx="9">
                  <c:v>59896</c:v>
                </c:pt>
                <c:pt idx="10">
                  <c:v>58734</c:v>
                </c:pt>
                <c:pt idx="11">
                  <c:v>47503</c:v>
                </c:pt>
                <c:pt idx="12">
                  <c:v>70084</c:v>
                </c:pt>
                <c:pt idx="13">
                  <c:v>70441</c:v>
                </c:pt>
                <c:pt idx="14">
                  <c:v>72082</c:v>
                </c:pt>
                <c:pt idx="15">
                  <c:v>55605</c:v>
                </c:pt>
                <c:pt idx="16">
                  <c:v>45828</c:v>
                </c:pt>
                <c:pt idx="17">
                  <c:v>40429</c:v>
                </c:pt>
                <c:pt idx="18">
                  <c:v>51042</c:v>
                </c:pt>
                <c:pt idx="19">
                  <c:v>74640</c:v>
                </c:pt>
                <c:pt idx="20">
                  <c:v>56851</c:v>
                </c:pt>
                <c:pt idx="21">
                  <c:v>53639</c:v>
                </c:pt>
                <c:pt idx="22">
                  <c:v>60529</c:v>
                </c:pt>
                <c:pt idx="23">
                  <c:v>46599</c:v>
                </c:pt>
                <c:pt idx="24">
                  <c:v>47696</c:v>
                </c:pt>
                <c:pt idx="25">
                  <c:v>40815</c:v>
                </c:pt>
                <c:pt idx="26">
                  <c:v>61962</c:v>
                </c:pt>
                <c:pt idx="27">
                  <c:v>40756</c:v>
                </c:pt>
                <c:pt idx="28">
                  <c:v>47266</c:v>
                </c:pt>
                <c:pt idx="29">
                  <c:v>65658</c:v>
                </c:pt>
                <c:pt idx="30">
                  <c:v>72484</c:v>
                </c:pt>
                <c:pt idx="31">
                  <c:v>65903</c:v>
                </c:pt>
                <c:pt idx="32">
                  <c:v>64492</c:v>
                </c:pt>
                <c:pt idx="33">
                  <c:v>63701</c:v>
                </c:pt>
                <c:pt idx="34">
                  <c:v>52747</c:v>
                </c:pt>
                <c:pt idx="35">
                  <c:v>61034</c:v>
                </c:pt>
                <c:pt idx="36">
                  <c:v>54489</c:v>
                </c:pt>
                <c:pt idx="37">
                  <c:v>48922</c:v>
                </c:pt>
                <c:pt idx="38">
                  <c:v>56677</c:v>
                </c:pt>
                <c:pt idx="39">
                  <c:v>54374</c:v>
                </c:pt>
                <c:pt idx="40">
                  <c:v>49224</c:v>
                </c:pt>
                <c:pt idx="41">
                  <c:v>48605</c:v>
                </c:pt>
                <c:pt idx="42">
                  <c:v>56648</c:v>
                </c:pt>
                <c:pt idx="43">
                  <c:v>54598</c:v>
                </c:pt>
                <c:pt idx="44">
                  <c:v>52017</c:v>
                </c:pt>
                <c:pt idx="45">
                  <c:v>40609</c:v>
                </c:pt>
                <c:pt idx="46">
                  <c:v>41587</c:v>
                </c:pt>
                <c:pt idx="47">
                  <c:v>53588</c:v>
                </c:pt>
                <c:pt idx="48">
                  <c:v>51350</c:v>
                </c:pt>
                <c:pt idx="49">
                  <c:v>57018</c:v>
                </c:pt>
                <c:pt idx="50">
                  <c:v>51265</c:v>
                </c:pt>
                <c:pt idx="51">
                  <c:v>57108</c:v>
                </c:pt>
                <c:pt idx="52">
                  <c:v>42360</c:v>
                </c:pt>
                <c:pt idx="53">
                  <c:v>40172</c:v>
                </c:pt>
                <c:pt idx="54">
                  <c:v>40616</c:v>
                </c:pt>
                <c:pt idx="55">
                  <c:v>40456</c:v>
                </c:pt>
                <c:pt idx="56">
                  <c:v>40336</c:v>
                </c:pt>
                <c:pt idx="57">
                  <c:v>41241</c:v>
                </c:pt>
                <c:pt idx="58">
                  <c:v>41029</c:v>
                </c:pt>
                <c:pt idx="59">
                  <c:v>39861</c:v>
                </c:pt>
                <c:pt idx="60">
                  <c:v>42991</c:v>
                </c:pt>
                <c:pt idx="61">
                  <c:v>50937</c:v>
                </c:pt>
                <c:pt idx="62">
                  <c:v>43061</c:v>
                </c:pt>
                <c:pt idx="63">
                  <c:v>39357</c:v>
                </c:pt>
                <c:pt idx="64">
                  <c:v>41392</c:v>
                </c:pt>
                <c:pt idx="65">
                  <c:v>37730</c:v>
                </c:pt>
                <c:pt idx="66">
                  <c:v>39899</c:v>
                </c:pt>
                <c:pt idx="67">
                  <c:v>37499</c:v>
                </c:pt>
                <c:pt idx="68">
                  <c:v>46105</c:v>
                </c:pt>
                <c:pt idx="69">
                  <c:v>51868</c:v>
                </c:pt>
                <c:pt idx="70">
                  <c:v>51597</c:v>
                </c:pt>
                <c:pt idx="71">
                  <c:v>49203</c:v>
                </c:pt>
                <c:pt idx="72">
                  <c:v>49824</c:v>
                </c:pt>
                <c:pt idx="73">
                  <c:v>41334</c:v>
                </c:pt>
                <c:pt idx="74">
                  <c:v>44056</c:v>
                </c:pt>
                <c:pt idx="75">
                  <c:v>47549</c:v>
                </c:pt>
                <c:pt idx="76">
                  <c:v>45531</c:v>
                </c:pt>
                <c:pt idx="77">
                  <c:v>45521</c:v>
                </c:pt>
                <c:pt idx="78">
                  <c:v>39121</c:v>
                </c:pt>
                <c:pt idx="79">
                  <c:v>32746</c:v>
                </c:pt>
                <c:pt idx="80">
                  <c:v>45644</c:v>
                </c:pt>
                <c:pt idx="81">
                  <c:v>44578</c:v>
                </c:pt>
                <c:pt idx="82">
                  <c:v>54335</c:v>
                </c:pt>
                <c:pt idx="83">
                  <c:v>40689</c:v>
                </c:pt>
                <c:pt idx="84">
                  <c:v>49229</c:v>
                </c:pt>
                <c:pt idx="85">
                  <c:v>49069</c:v>
                </c:pt>
                <c:pt idx="86">
                  <c:v>56196</c:v>
                </c:pt>
                <c:pt idx="87">
                  <c:v>52270</c:v>
                </c:pt>
                <c:pt idx="88">
                  <c:v>43499</c:v>
                </c:pt>
                <c:pt idx="89">
                  <c:v>73634</c:v>
                </c:pt>
                <c:pt idx="90">
                  <c:v>76671</c:v>
                </c:pt>
                <c:pt idx="91">
                  <c:v>75612</c:v>
                </c:pt>
                <c:pt idx="92">
                  <c:v>60139</c:v>
                </c:pt>
                <c:pt idx="93">
                  <c:v>58321</c:v>
                </c:pt>
                <c:pt idx="94">
                  <c:v>53602</c:v>
                </c:pt>
                <c:pt idx="95">
                  <c:v>57975</c:v>
                </c:pt>
                <c:pt idx="96">
                  <c:v>81680</c:v>
                </c:pt>
                <c:pt idx="97">
                  <c:v>72119</c:v>
                </c:pt>
                <c:pt idx="98">
                  <c:v>87588</c:v>
                </c:pt>
                <c:pt idx="99">
                  <c:v>99512</c:v>
                </c:pt>
                <c:pt idx="100">
                  <c:v>67702</c:v>
                </c:pt>
                <c:pt idx="101">
                  <c:v>64955</c:v>
                </c:pt>
                <c:pt idx="102">
                  <c:v>86755</c:v>
                </c:pt>
                <c:pt idx="103">
                  <c:v>141893</c:v>
                </c:pt>
                <c:pt idx="104">
                  <c:v>256878</c:v>
                </c:pt>
                <c:pt idx="105">
                  <c:v>315911</c:v>
                </c:pt>
                <c:pt idx="106">
                  <c:v>252182</c:v>
                </c:pt>
                <c:pt idx="107">
                  <c:v>169549</c:v>
                </c:pt>
                <c:pt idx="108">
                  <c:v>136865</c:v>
                </c:pt>
                <c:pt idx="109">
                  <c:v>99712</c:v>
                </c:pt>
                <c:pt idx="110">
                  <c:v>86902</c:v>
                </c:pt>
                <c:pt idx="111">
                  <c:v>71698</c:v>
                </c:pt>
                <c:pt idx="112">
                  <c:v>91169</c:v>
                </c:pt>
                <c:pt idx="113">
                  <c:v>103910</c:v>
                </c:pt>
                <c:pt idx="114">
                  <c:v>120862</c:v>
                </c:pt>
                <c:pt idx="115">
                  <c:v>112491</c:v>
                </c:pt>
                <c:pt idx="116">
                  <c:v>284545</c:v>
                </c:pt>
                <c:pt idx="117">
                  <c:v>497342</c:v>
                </c:pt>
                <c:pt idx="118">
                  <c:v>348088</c:v>
                </c:pt>
                <c:pt idx="119">
                  <c:v>318864</c:v>
                </c:pt>
                <c:pt idx="120">
                  <c:v>405839</c:v>
                </c:pt>
                <c:pt idx="121">
                  <c:v>238547</c:v>
                </c:pt>
                <c:pt idx="122">
                  <c:v>201551</c:v>
                </c:pt>
                <c:pt idx="123">
                  <c:v>176976</c:v>
                </c:pt>
                <c:pt idx="124">
                  <c:v>130905</c:v>
                </c:pt>
                <c:pt idx="125">
                  <c:v>124120</c:v>
                </c:pt>
                <c:pt idx="126">
                  <c:v>150645</c:v>
                </c:pt>
                <c:pt idx="127">
                  <c:v>137374</c:v>
                </c:pt>
                <c:pt idx="128">
                  <c:v>231420</c:v>
                </c:pt>
                <c:pt idx="129">
                  <c:v>222787</c:v>
                </c:pt>
                <c:pt idx="130">
                  <c:v>196965</c:v>
                </c:pt>
                <c:pt idx="131">
                  <c:v>179545</c:v>
                </c:pt>
                <c:pt idx="132">
                  <c:v>164016</c:v>
                </c:pt>
                <c:pt idx="133">
                  <c:v>164027</c:v>
                </c:pt>
                <c:pt idx="134">
                  <c:v>161576</c:v>
                </c:pt>
                <c:pt idx="135">
                  <c:v>204860</c:v>
                </c:pt>
                <c:pt idx="136">
                  <c:v>339132</c:v>
                </c:pt>
                <c:pt idx="137">
                  <c:v>362364</c:v>
                </c:pt>
                <c:pt idx="138">
                  <c:v>196154</c:v>
                </c:pt>
                <c:pt idx="139">
                  <c:v>194623</c:v>
                </c:pt>
                <c:pt idx="140">
                  <c:v>211061</c:v>
                </c:pt>
                <c:pt idx="141">
                  <c:v>157387</c:v>
                </c:pt>
                <c:pt idx="142">
                  <c:v>181149</c:v>
                </c:pt>
                <c:pt idx="143">
                  <c:v>197116</c:v>
                </c:pt>
                <c:pt idx="144">
                  <c:v>174599</c:v>
                </c:pt>
                <c:pt idx="145">
                  <c:v>141776</c:v>
                </c:pt>
                <c:pt idx="146">
                  <c:v>124819</c:v>
                </c:pt>
                <c:pt idx="147">
                  <c:v>72753</c:v>
                </c:pt>
                <c:pt idx="148">
                  <c:v>82161</c:v>
                </c:pt>
                <c:pt idx="149">
                  <c:v>69766</c:v>
                </c:pt>
                <c:pt idx="150">
                  <c:v>84876</c:v>
                </c:pt>
                <c:pt idx="151">
                  <c:v>99731</c:v>
                </c:pt>
                <c:pt idx="152">
                  <c:v>85402</c:v>
                </c:pt>
                <c:pt idx="153">
                  <c:v>77342</c:v>
                </c:pt>
                <c:pt idx="154">
                  <c:v>82548</c:v>
                </c:pt>
                <c:pt idx="155">
                  <c:v>100530</c:v>
                </c:pt>
                <c:pt idx="156">
                  <c:v>128049</c:v>
                </c:pt>
                <c:pt idx="157">
                  <c:v>117236</c:v>
                </c:pt>
                <c:pt idx="158">
                  <c:v>158278</c:v>
                </c:pt>
                <c:pt idx="159">
                  <c:v>113121</c:v>
                </c:pt>
                <c:pt idx="160">
                  <c:v>111226</c:v>
                </c:pt>
                <c:pt idx="161">
                  <c:v>109618</c:v>
                </c:pt>
                <c:pt idx="162">
                  <c:v>94249</c:v>
                </c:pt>
                <c:pt idx="163">
                  <c:v>136990</c:v>
                </c:pt>
                <c:pt idx="164">
                  <c:v>136800</c:v>
                </c:pt>
                <c:pt idx="165">
                  <c:v>114680</c:v>
                </c:pt>
                <c:pt idx="166">
                  <c:v>112100</c:v>
                </c:pt>
                <c:pt idx="167">
                  <c:v>151428</c:v>
                </c:pt>
                <c:pt idx="168">
                  <c:v>121157</c:v>
                </c:pt>
                <c:pt idx="169">
                  <c:v>88745</c:v>
                </c:pt>
                <c:pt idx="170">
                  <c:v>118107</c:v>
                </c:pt>
                <c:pt idx="171">
                  <c:v>131183</c:v>
                </c:pt>
                <c:pt idx="172">
                  <c:v>178545</c:v>
                </c:pt>
                <c:pt idx="173">
                  <c:v>188585</c:v>
                </c:pt>
                <c:pt idx="174">
                  <c:v>151926</c:v>
                </c:pt>
                <c:pt idx="175">
                  <c:v>141578</c:v>
                </c:pt>
                <c:pt idx="176">
                  <c:v>123201</c:v>
                </c:pt>
                <c:pt idx="177">
                  <c:v>111555</c:v>
                </c:pt>
                <c:pt idx="178">
                  <c:v>126176</c:v>
                </c:pt>
                <c:pt idx="179">
                  <c:v>95399</c:v>
                </c:pt>
                <c:pt idx="180">
                  <c:v>72880</c:v>
                </c:pt>
                <c:pt idx="181">
                  <c:v>81839</c:v>
                </c:pt>
                <c:pt idx="182">
                  <c:v>81819</c:v>
                </c:pt>
                <c:pt idx="183">
                  <c:v>63515</c:v>
                </c:pt>
                <c:pt idx="184">
                  <c:v>80373</c:v>
                </c:pt>
                <c:pt idx="185">
                  <c:v>92035</c:v>
                </c:pt>
                <c:pt idx="186">
                  <c:v>85795</c:v>
                </c:pt>
                <c:pt idx="187">
                  <c:v>113510</c:v>
                </c:pt>
                <c:pt idx="188">
                  <c:v>98983</c:v>
                </c:pt>
                <c:pt idx="189">
                  <c:v>113020</c:v>
                </c:pt>
                <c:pt idx="190">
                  <c:v>84470</c:v>
                </c:pt>
                <c:pt idx="191">
                  <c:v>117310</c:v>
                </c:pt>
                <c:pt idx="192">
                  <c:v>193571</c:v>
                </c:pt>
                <c:pt idx="193">
                  <c:v>305464</c:v>
                </c:pt>
                <c:pt idx="194">
                  <c:v>444006</c:v>
                </c:pt>
                <c:pt idx="195">
                  <c:v>307621</c:v>
                </c:pt>
                <c:pt idx="196">
                  <c:v>238022</c:v>
                </c:pt>
                <c:pt idx="197">
                  <c:v>147880</c:v>
                </c:pt>
                <c:pt idx="198">
                  <c:v>361857</c:v>
                </c:pt>
                <c:pt idx="199">
                  <c:v>342262</c:v>
                </c:pt>
                <c:pt idx="200">
                  <c:v>246182</c:v>
                </c:pt>
                <c:pt idx="201">
                  <c:v>165846</c:v>
                </c:pt>
                <c:pt idx="202">
                  <c:v>132648</c:v>
                </c:pt>
                <c:pt idx="203">
                  <c:v>137451</c:v>
                </c:pt>
                <c:pt idx="204">
                  <c:v>118320</c:v>
                </c:pt>
                <c:pt idx="205">
                  <c:v>156773</c:v>
                </c:pt>
                <c:pt idx="206">
                  <c:v>184166</c:v>
                </c:pt>
                <c:pt idx="207">
                  <c:v>160204</c:v>
                </c:pt>
                <c:pt idx="208">
                  <c:v>148219</c:v>
                </c:pt>
                <c:pt idx="209">
                  <c:v>163638</c:v>
                </c:pt>
                <c:pt idx="210">
                  <c:v>180909</c:v>
                </c:pt>
                <c:pt idx="211">
                  <c:v>182286</c:v>
                </c:pt>
                <c:pt idx="212">
                  <c:v>168638</c:v>
                </c:pt>
                <c:pt idx="213">
                  <c:v>132551</c:v>
                </c:pt>
                <c:pt idx="214">
                  <c:v>164680</c:v>
                </c:pt>
                <c:pt idx="215">
                  <c:v>188398</c:v>
                </c:pt>
                <c:pt idx="216">
                  <c:v>144044</c:v>
                </c:pt>
                <c:pt idx="217">
                  <c:v>116174</c:v>
                </c:pt>
                <c:pt idx="218">
                  <c:v>102723</c:v>
                </c:pt>
                <c:pt idx="219">
                  <c:v>120523</c:v>
                </c:pt>
                <c:pt idx="220">
                  <c:v>98502</c:v>
                </c:pt>
                <c:pt idx="221">
                  <c:v>99738</c:v>
                </c:pt>
                <c:pt idx="222">
                  <c:v>100842</c:v>
                </c:pt>
                <c:pt idx="223">
                  <c:v>98904</c:v>
                </c:pt>
                <c:pt idx="224">
                  <c:v>87456</c:v>
                </c:pt>
                <c:pt idx="225">
                  <c:v>106126</c:v>
                </c:pt>
                <c:pt idx="226">
                  <c:v>99153</c:v>
                </c:pt>
                <c:pt idx="227">
                  <c:v>269829</c:v>
                </c:pt>
                <c:pt idx="228">
                  <c:v>373009</c:v>
                </c:pt>
                <c:pt idx="229">
                  <c:v>323614</c:v>
                </c:pt>
                <c:pt idx="230">
                  <c:v>203676</c:v>
                </c:pt>
                <c:pt idx="231">
                  <c:v>178267</c:v>
                </c:pt>
                <c:pt idx="232">
                  <c:v>134667</c:v>
                </c:pt>
                <c:pt idx="233">
                  <c:v>132834</c:v>
                </c:pt>
                <c:pt idx="234">
                  <c:v>164037</c:v>
                </c:pt>
                <c:pt idx="235">
                  <c:v>139468</c:v>
                </c:pt>
                <c:pt idx="236">
                  <c:v>126198</c:v>
                </c:pt>
                <c:pt idx="237">
                  <c:v>128886</c:v>
                </c:pt>
                <c:pt idx="238">
                  <c:v>141128</c:v>
                </c:pt>
                <c:pt idx="239">
                  <c:v>186536</c:v>
                </c:pt>
                <c:pt idx="240">
                  <c:v>169506</c:v>
                </c:pt>
                <c:pt idx="241">
                  <c:v>162830</c:v>
                </c:pt>
                <c:pt idx="242">
                  <c:v>120500</c:v>
                </c:pt>
                <c:pt idx="243">
                  <c:v>120216</c:v>
                </c:pt>
                <c:pt idx="244">
                  <c:v>140629</c:v>
                </c:pt>
                <c:pt idx="245">
                  <c:v>157995</c:v>
                </c:pt>
                <c:pt idx="246">
                  <c:v>147816</c:v>
                </c:pt>
                <c:pt idx="247">
                  <c:v>140415</c:v>
                </c:pt>
                <c:pt idx="248">
                  <c:v>137083</c:v>
                </c:pt>
                <c:pt idx="249">
                  <c:v>111868</c:v>
                </c:pt>
                <c:pt idx="250">
                  <c:v>98281</c:v>
                </c:pt>
                <c:pt idx="251">
                  <c:v>145930</c:v>
                </c:pt>
                <c:pt idx="252">
                  <c:v>173738</c:v>
                </c:pt>
                <c:pt idx="253">
                  <c:v>124269</c:v>
                </c:pt>
                <c:pt idx="254">
                  <c:v>117055</c:v>
                </c:pt>
                <c:pt idx="255">
                  <c:v>109594</c:v>
                </c:pt>
                <c:pt idx="256">
                  <c:v>112402</c:v>
                </c:pt>
                <c:pt idx="257">
                  <c:v>118020</c:v>
                </c:pt>
                <c:pt idx="258">
                  <c:v>104125</c:v>
                </c:pt>
                <c:pt idx="259">
                  <c:v>121104</c:v>
                </c:pt>
                <c:pt idx="260">
                  <c:v>98104</c:v>
                </c:pt>
                <c:pt idx="261">
                  <c:v>95888</c:v>
                </c:pt>
                <c:pt idx="262">
                  <c:v>88226</c:v>
                </c:pt>
                <c:pt idx="263">
                  <c:v>92186</c:v>
                </c:pt>
                <c:pt idx="264">
                  <c:v>150224</c:v>
                </c:pt>
                <c:pt idx="265">
                  <c:v>122214</c:v>
                </c:pt>
                <c:pt idx="266">
                  <c:v>134257</c:v>
                </c:pt>
                <c:pt idx="267">
                  <c:v>114575</c:v>
                </c:pt>
                <c:pt idx="268">
                  <c:v>137519</c:v>
                </c:pt>
                <c:pt idx="269">
                  <c:v>181935</c:v>
                </c:pt>
                <c:pt idx="270">
                  <c:v>168973</c:v>
                </c:pt>
                <c:pt idx="271">
                  <c:v>142949</c:v>
                </c:pt>
                <c:pt idx="272">
                  <c:v>152718</c:v>
                </c:pt>
                <c:pt idx="273">
                  <c:v>140983</c:v>
                </c:pt>
                <c:pt idx="274">
                  <c:v>176294</c:v>
                </c:pt>
                <c:pt idx="275">
                  <c:v>175814</c:v>
                </c:pt>
                <c:pt idx="276">
                  <c:v>138242</c:v>
                </c:pt>
                <c:pt idx="277">
                  <c:v>107264</c:v>
                </c:pt>
                <c:pt idx="278">
                  <c:v>145348</c:v>
                </c:pt>
                <c:pt idx="279">
                  <c:v>121806</c:v>
                </c:pt>
                <c:pt idx="280">
                  <c:v>121203</c:v>
                </c:pt>
                <c:pt idx="281">
                  <c:v>125864</c:v>
                </c:pt>
                <c:pt idx="282">
                  <c:v>136078</c:v>
                </c:pt>
                <c:pt idx="283">
                  <c:v>126032</c:v>
                </c:pt>
                <c:pt idx="284">
                  <c:v>204863</c:v>
                </c:pt>
                <c:pt idx="285">
                  <c:v>144005</c:v>
                </c:pt>
                <c:pt idx="286">
                  <c:v>152539</c:v>
                </c:pt>
                <c:pt idx="287">
                  <c:v>171428</c:v>
                </c:pt>
                <c:pt idx="288">
                  <c:v>106023</c:v>
                </c:pt>
                <c:pt idx="289">
                  <c:v>210897</c:v>
                </c:pt>
                <c:pt idx="290">
                  <c:v>374679</c:v>
                </c:pt>
                <c:pt idx="291">
                  <c:v>625189</c:v>
                </c:pt>
                <c:pt idx="292">
                  <c:v>367194</c:v>
                </c:pt>
                <c:pt idx="293">
                  <c:v>356591</c:v>
                </c:pt>
                <c:pt idx="294">
                  <c:v>336467</c:v>
                </c:pt>
                <c:pt idx="295">
                  <c:v>205790</c:v>
                </c:pt>
                <c:pt idx="296">
                  <c:v>157887</c:v>
                </c:pt>
                <c:pt idx="297">
                  <c:v>220799</c:v>
                </c:pt>
                <c:pt idx="298">
                  <c:v>248714</c:v>
                </c:pt>
                <c:pt idx="299">
                  <c:v>537496</c:v>
                </c:pt>
                <c:pt idx="300">
                  <c:v>284137</c:v>
                </c:pt>
                <c:pt idx="301">
                  <c:v>191951</c:v>
                </c:pt>
                <c:pt idx="302">
                  <c:v>102413</c:v>
                </c:pt>
                <c:pt idx="303">
                  <c:v>138760</c:v>
                </c:pt>
                <c:pt idx="304">
                  <c:v>167587</c:v>
                </c:pt>
                <c:pt idx="305">
                  <c:v>119835</c:v>
                </c:pt>
                <c:pt idx="306">
                  <c:v>119018</c:v>
                </c:pt>
                <c:pt idx="307">
                  <c:v>140814</c:v>
                </c:pt>
                <c:pt idx="308">
                  <c:v>148504</c:v>
                </c:pt>
                <c:pt idx="309">
                  <c:v>92080</c:v>
                </c:pt>
                <c:pt idx="310">
                  <c:v>125494</c:v>
                </c:pt>
                <c:pt idx="311">
                  <c:v>272383</c:v>
                </c:pt>
                <c:pt idx="312">
                  <c:v>363456</c:v>
                </c:pt>
                <c:pt idx="313">
                  <c:v>419307</c:v>
                </c:pt>
                <c:pt idx="314">
                  <c:v>480342</c:v>
                </c:pt>
                <c:pt idx="315">
                  <c:v>362427</c:v>
                </c:pt>
                <c:pt idx="316">
                  <c:v>453338</c:v>
                </c:pt>
                <c:pt idx="317">
                  <c:v>608711</c:v>
                </c:pt>
                <c:pt idx="318">
                  <c:v>385682</c:v>
                </c:pt>
                <c:pt idx="319">
                  <c:v>268395</c:v>
                </c:pt>
                <c:pt idx="320">
                  <c:v>281088</c:v>
                </c:pt>
                <c:pt idx="321">
                  <c:v>295913</c:v>
                </c:pt>
                <c:pt idx="322">
                  <c:v>272968</c:v>
                </c:pt>
                <c:pt idx="323">
                  <c:v>170290</c:v>
                </c:pt>
                <c:pt idx="324">
                  <c:v>259675</c:v>
                </c:pt>
                <c:pt idx="325">
                  <c:v>266331</c:v>
                </c:pt>
                <c:pt idx="326">
                  <c:v>216436</c:v>
                </c:pt>
                <c:pt idx="327">
                  <c:v>197059</c:v>
                </c:pt>
                <c:pt idx="328">
                  <c:v>264506</c:v>
                </c:pt>
                <c:pt idx="329">
                  <c:v>267282</c:v>
                </c:pt>
                <c:pt idx="330">
                  <c:v>186240</c:v>
                </c:pt>
                <c:pt idx="331">
                  <c:v>160851</c:v>
                </c:pt>
                <c:pt idx="332">
                  <c:v>149836</c:v>
                </c:pt>
                <c:pt idx="333">
                  <c:v>125744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E0-49A5-9769-6CBBCFAE14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ndrniedersachsen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Sheet1!$D$2:$D$335</c:f>
              <c:numCache>
                <c:formatCode>General</c:formatCode>
                <c:ptCount val="334"/>
                <c:pt idx="0">
                  <c:v>91441</c:v>
                </c:pt>
                <c:pt idx="1">
                  <c:v>294574</c:v>
                </c:pt>
                <c:pt idx="2">
                  <c:v>332438</c:v>
                </c:pt>
                <c:pt idx="3">
                  <c:v>226222</c:v>
                </c:pt>
                <c:pt idx="4">
                  <c:v>222952</c:v>
                </c:pt>
                <c:pt idx="5">
                  <c:v>195988</c:v>
                </c:pt>
                <c:pt idx="6">
                  <c:v>171612</c:v>
                </c:pt>
                <c:pt idx="7">
                  <c:v>127621</c:v>
                </c:pt>
                <c:pt idx="8">
                  <c:v>100906</c:v>
                </c:pt>
                <c:pt idx="9">
                  <c:v>118376</c:v>
                </c:pt>
                <c:pt idx="10">
                  <c:v>123007</c:v>
                </c:pt>
                <c:pt idx="11">
                  <c:v>109059</c:v>
                </c:pt>
                <c:pt idx="12">
                  <c:v>95169</c:v>
                </c:pt>
                <c:pt idx="13">
                  <c:v>118727</c:v>
                </c:pt>
                <c:pt idx="14">
                  <c:v>115852</c:v>
                </c:pt>
                <c:pt idx="15">
                  <c:v>85967</c:v>
                </c:pt>
                <c:pt idx="16">
                  <c:v>115578</c:v>
                </c:pt>
                <c:pt idx="17">
                  <c:v>119792</c:v>
                </c:pt>
                <c:pt idx="18">
                  <c:v>114646</c:v>
                </c:pt>
                <c:pt idx="19">
                  <c:v>107427</c:v>
                </c:pt>
                <c:pt idx="20">
                  <c:v>93905</c:v>
                </c:pt>
                <c:pt idx="21">
                  <c:v>103839</c:v>
                </c:pt>
                <c:pt idx="22">
                  <c:v>84433</c:v>
                </c:pt>
                <c:pt idx="23">
                  <c:v>92746</c:v>
                </c:pt>
                <c:pt idx="24">
                  <c:v>90235</c:v>
                </c:pt>
                <c:pt idx="25">
                  <c:v>100902</c:v>
                </c:pt>
                <c:pt idx="26">
                  <c:v>77678</c:v>
                </c:pt>
                <c:pt idx="27">
                  <c:v>64111</c:v>
                </c:pt>
                <c:pt idx="28">
                  <c:v>76374</c:v>
                </c:pt>
                <c:pt idx="29">
                  <c:v>78006</c:v>
                </c:pt>
                <c:pt idx="30">
                  <c:v>77477</c:v>
                </c:pt>
                <c:pt idx="31">
                  <c:v>73879</c:v>
                </c:pt>
                <c:pt idx="32">
                  <c:v>104926</c:v>
                </c:pt>
                <c:pt idx="33">
                  <c:v>90991</c:v>
                </c:pt>
                <c:pt idx="34">
                  <c:v>76348</c:v>
                </c:pt>
                <c:pt idx="35">
                  <c:v>95680</c:v>
                </c:pt>
                <c:pt idx="36">
                  <c:v>90015</c:v>
                </c:pt>
                <c:pt idx="37">
                  <c:v>88706</c:v>
                </c:pt>
                <c:pt idx="38">
                  <c:v>74595</c:v>
                </c:pt>
                <c:pt idx="39">
                  <c:v>87009</c:v>
                </c:pt>
                <c:pt idx="40">
                  <c:v>95451</c:v>
                </c:pt>
                <c:pt idx="41">
                  <c:v>104120</c:v>
                </c:pt>
                <c:pt idx="42">
                  <c:v>104557</c:v>
                </c:pt>
                <c:pt idx="43">
                  <c:v>81183</c:v>
                </c:pt>
                <c:pt idx="44">
                  <c:v>128014</c:v>
                </c:pt>
                <c:pt idx="45">
                  <c:v>82721</c:v>
                </c:pt>
                <c:pt idx="46">
                  <c:v>95931</c:v>
                </c:pt>
                <c:pt idx="47">
                  <c:v>90707</c:v>
                </c:pt>
                <c:pt idx="48">
                  <c:v>75798</c:v>
                </c:pt>
                <c:pt idx="49">
                  <c:v>78430</c:v>
                </c:pt>
                <c:pt idx="50">
                  <c:v>91743</c:v>
                </c:pt>
                <c:pt idx="51">
                  <c:v>310419</c:v>
                </c:pt>
                <c:pt idx="52">
                  <c:v>215826</c:v>
                </c:pt>
                <c:pt idx="53">
                  <c:v>262074</c:v>
                </c:pt>
                <c:pt idx="54">
                  <c:v>202283</c:v>
                </c:pt>
                <c:pt idx="55">
                  <c:v>151685</c:v>
                </c:pt>
                <c:pt idx="56">
                  <c:v>119532</c:v>
                </c:pt>
                <c:pt idx="57">
                  <c:v>101511</c:v>
                </c:pt>
                <c:pt idx="58">
                  <c:v>88230</c:v>
                </c:pt>
                <c:pt idx="59">
                  <c:v>94314</c:v>
                </c:pt>
                <c:pt idx="60">
                  <c:v>97480</c:v>
                </c:pt>
                <c:pt idx="61">
                  <c:v>120588</c:v>
                </c:pt>
                <c:pt idx="62">
                  <c:v>102947</c:v>
                </c:pt>
                <c:pt idx="63">
                  <c:v>96967</c:v>
                </c:pt>
                <c:pt idx="64">
                  <c:v>90182</c:v>
                </c:pt>
                <c:pt idx="65">
                  <c:v>91597</c:v>
                </c:pt>
                <c:pt idx="66">
                  <c:v>109418</c:v>
                </c:pt>
                <c:pt idx="67">
                  <c:v>199569</c:v>
                </c:pt>
                <c:pt idx="68">
                  <c:v>178333</c:v>
                </c:pt>
                <c:pt idx="69">
                  <c:v>129611</c:v>
                </c:pt>
                <c:pt idx="70">
                  <c:v>172353</c:v>
                </c:pt>
                <c:pt idx="71">
                  <c:v>114454</c:v>
                </c:pt>
                <c:pt idx="72">
                  <c:v>118342</c:v>
                </c:pt>
                <c:pt idx="73">
                  <c:v>89152</c:v>
                </c:pt>
                <c:pt idx="74">
                  <c:v>83743</c:v>
                </c:pt>
                <c:pt idx="75">
                  <c:v>134837</c:v>
                </c:pt>
                <c:pt idx="76">
                  <c:v>97153</c:v>
                </c:pt>
                <c:pt idx="77">
                  <c:v>97180</c:v>
                </c:pt>
                <c:pt idx="78">
                  <c:v>116631</c:v>
                </c:pt>
                <c:pt idx="79">
                  <c:v>124589</c:v>
                </c:pt>
                <c:pt idx="80">
                  <c:v>100969</c:v>
                </c:pt>
                <c:pt idx="81">
                  <c:v>116264</c:v>
                </c:pt>
                <c:pt idx="82">
                  <c:v>108367</c:v>
                </c:pt>
                <c:pt idx="83">
                  <c:v>102525</c:v>
                </c:pt>
                <c:pt idx="84">
                  <c:v>107572</c:v>
                </c:pt>
                <c:pt idx="85">
                  <c:v>107543</c:v>
                </c:pt>
                <c:pt idx="86">
                  <c:v>95982</c:v>
                </c:pt>
                <c:pt idx="87">
                  <c:v>89031</c:v>
                </c:pt>
                <c:pt idx="88">
                  <c:v>95004</c:v>
                </c:pt>
                <c:pt idx="89">
                  <c:v>74906</c:v>
                </c:pt>
                <c:pt idx="90">
                  <c:v>83573</c:v>
                </c:pt>
                <c:pt idx="91">
                  <c:v>91680</c:v>
                </c:pt>
                <c:pt idx="92">
                  <c:v>99626</c:v>
                </c:pt>
                <c:pt idx="93">
                  <c:v>87855</c:v>
                </c:pt>
                <c:pt idx="94">
                  <c:v>101213</c:v>
                </c:pt>
                <c:pt idx="95">
                  <c:v>90115</c:v>
                </c:pt>
                <c:pt idx="96">
                  <c:v>86113</c:v>
                </c:pt>
                <c:pt idx="97">
                  <c:v>88442</c:v>
                </c:pt>
                <c:pt idx="98">
                  <c:v>95278</c:v>
                </c:pt>
                <c:pt idx="99">
                  <c:v>86156</c:v>
                </c:pt>
                <c:pt idx="100">
                  <c:v>89171</c:v>
                </c:pt>
                <c:pt idx="101">
                  <c:v>97089</c:v>
                </c:pt>
                <c:pt idx="102">
                  <c:v>133426</c:v>
                </c:pt>
                <c:pt idx="103">
                  <c:v>234771</c:v>
                </c:pt>
                <c:pt idx="104">
                  <c:v>192992</c:v>
                </c:pt>
                <c:pt idx="105">
                  <c:v>135636</c:v>
                </c:pt>
                <c:pt idx="106">
                  <c:v>107407</c:v>
                </c:pt>
                <c:pt idx="107">
                  <c:v>81211</c:v>
                </c:pt>
                <c:pt idx="108">
                  <c:v>76692</c:v>
                </c:pt>
                <c:pt idx="109">
                  <c:v>82619</c:v>
                </c:pt>
                <c:pt idx="110">
                  <c:v>73012</c:v>
                </c:pt>
                <c:pt idx="111">
                  <c:v>76138</c:v>
                </c:pt>
                <c:pt idx="112">
                  <c:v>106960</c:v>
                </c:pt>
                <c:pt idx="113">
                  <c:v>111388</c:v>
                </c:pt>
                <c:pt idx="114">
                  <c:v>106804</c:v>
                </c:pt>
                <c:pt idx="115">
                  <c:v>100932</c:v>
                </c:pt>
                <c:pt idx="116">
                  <c:v>173228</c:v>
                </c:pt>
                <c:pt idx="117">
                  <c:v>203755</c:v>
                </c:pt>
                <c:pt idx="118">
                  <c:v>185607</c:v>
                </c:pt>
                <c:pt idx="119">
                  <c:v>131305</c:v>
                </c:pt>
                <c:pt idx="120">
                  <c:v>100883</c:v>
                </c:pt>
                <c:pt idx="121">
                  <c:v>134225</c:v>
                </c:pt>
                <c:pt idx="122">
                  <c:v>137081</c:v>
                </c:pt>
                <c:pt idx="123">
                  <c:v>119395</c:v>
                </c:pt>
                <c:pt idx="124">
                  <c:v>152191</c:v>
                </c:pt>
                <c:pt idx="125">
                  <c:v>141872</c:v>
                </c:pt>
                <c:pt idx="126">
                  <c:v>166068</c:v>
                </c:pt>
                <c:pt idx="127">
                  <c:v>163632</c:v>
                </c:pt>
                <c:pt idx="128">
                  <c:v>185093</c:v>
                </c:pt>
                <c:pt idx="129">
                  <c:v>179733</c:v>
                </c:pt>
                <c:pt idx="130">
                  <c:v>143613</c:v>
                </c:pt>
                <c:pt idx="131">
                  <c:v>149897</c:v>
                </c:pt>
                <c:pt idx="132">
                  <c:v>159264</c:v>
                </c:pt>
                <c:pt idx="133">
                  <c:v>136561</c:v>
                </c:pt>
                <c:pt idx="134">
                  <c:v>141239</c:v>
                </c:pt>
                <c:pt idx="135">
                  <c:v>152822</c:v>
                </c:pt>
                <c:pt idx="136">
                  <c:v>126880</c:v>
                </c:pt>
                <c:pt idx="137">
                  <c:v>105441</c:v>
                </c:pt>
                <c:pt idx="138">
                  <c:v>123123</c:v>
                </c:pt>
                <c:pt idx="139">
                  <c:v>116249</c:v>
                </c:pt>
                <c:pt idx="140">
                  <c:v>319638</c:v>
                </c:pt>
                <c:pt idx="141">
                  <c:v>169858</c:v>
                </c:pt>
                <c:pt idx="142">
                  <c:v>141823</c:v>
                </c:pt>
                <c:pt idx="143">
                  <c:v>136647</c:v>
                </c:pt>
                <c:pt idx="144">
                  <c:v>120300</c:v>
                </c:pt>
                <c:pt idx="145">
                  <c:v>106361</c:v>
                </c:pt>
                <c:pt idx="146">
                  <c:v>103806</c:v>
                </c:pt>
                <c:pt idx="147">
                  <c:v>95416</c:v>
                </c:pt>
                <c:pt idx="148">
                  <c:v>102346</c:v>
                </c:pt>
                <c:pt idx="149">
                  <c:v>126698</c:v>
                </c:pt>
                <c:pt idx="150">
                  <c:v>106856</c:v>
                </c:pt>
                <c:pt idx="151">
                  <c:v>195030</c:v>
                </c:pt>
                <c:pt idx="152">
                  <c:v>109796</c:v>
                </c:pt>
                <c:pt idx="153">
                  <c:v>135183</c:v>
                </c:pt>
                <c:pt idx="154">
                  <c:v>148201</c:v>
                </c:pt>
                <c:pt idx="155">
                  <c:v>117058</c:v>
                </c:pt>
                <c:pt idx="156">
                  <c:v>114422</c:v>
                </c:pt>
                <c:pt idx="157">
                  <c:v>107382</c:v>
                </c:pt>
                <c:pt idx="158">
                  <c:v>111208</c:v>
                </c:pt>
                <c:pt idx="159">
                  <c:v>133688</c:v>
                </c:pt>
                <c:pt idx="160">
                  <c:v>107411</c:v>
                </c:pt>
                <c:pt idx="161">
                  <c:v>119979</c:v>
                </c:pt>
                <c:pt idx="162">
                  <c:v>133404</c:v>
                </c:pt>
                <c:pt idx="163">
                  <c:v>128718</c:v>
                </c:pt>
                <c:pt idx="164">
                  <c:v>143000</c:v>
                </c:pt>
                <c:pt idx="165">
                  <c:v>141626</c:v>
                </c:pt>
                <c:pt idx="166">
                  <c:v>128510</c:v>
                </c:pt>
                <c:pt idx="167">
                  <c:v>106741</c:v>
                </c:pt>
                <c:pt idx="168">
                  <c:v>175342</c:v>
                </c:pt>
                <c:pt idx="169">
                  <c:v>179043</c:v>
                </c:pt>
                <c:pt idx="170">
                  <c:v>128855</c:v>
                </c:pt>
                <c:pt idx="171">
                  <c:v>174313</c:v>
                </c:pt>
                <c:pt idx="172">
                  <c:v>180095</c:v>
                </c:pt>
                <c:pt idx="173">
                  <c:v>196172</c:v>
                </c:pt>
                <c:pt idx="174">
                  <c:v>182008</c:v>
                </c:pt>
                <c:pt idx="175">
                  <c:v>191799</c:v>
                </c:pt>
                <c:pt idx="176">
                  <c:v>155770</c:v>
                </c:pt>
                <c:pt idx="177">
                  <c:v>185084</c:v>
                </c:pt>
                <c:pt idx="178">
                  <c:v>156600</c:v>
                </c:pt>
                <c:pt idx="179">
                  <c:v>149798</c:v>
                </c:pt>
                <c:pt idx="180">
                  <c:v>164222</c:v>
                </c:pt>
                <c:pt idx="181">
                  <c:v>141209</c:v>
                </c:pt>
                <c:pt idx="182">
                  <c:v>138836</c:v>
                </c:pt>
                <c:pt idx="183">
                  <c:v>140746</c:v>
                </c:pt>
                <c:pt idx="184">
                  <c:v>123125</c:v>
                </c:pt>
                <c:pt idx="185">
                  <c:v>145092</c:v>
                </c:pt>
                <c:pt idx="186">
                  <c:v>335274</c:v>
                </c:pt>
                <c:pt idx="187">
                  <c:v>1129448</c:v>
                </c:pt>
                <c:pt idx="188">
                  <c:v>536541</c:v>
                </c:pt>
                <c:pt idx="189">
                  <c:v>350381</c:v>
                </c:pt>
                <c:pt idx="190">
                  <c:v>476808</c:v>
                </c:pt>
                <c:pt idx="191">
                  <c:v>569796</c:v>
                </c:pt>
                <c:pt idx="192">
                  <c:v>745356</c:v>
                </c:pt>
                <c:pt idx="193">
                  <c:v>630249</c:v>
                </c:pt>
                <c:pt idx="194">
                  <c:v>341679</c:v>
                </c:pt>
                <c:pt idx="195">
                  <c:v>261003</c:v>
                </c:pt>
                <c:pt idx="196">
                  <c:v>239033</c:v>
                </c:pt>
                <c:pt idx="197">
                  <c:v>225134</c:v>
                </c:pt>
                <c:pt idx="198">
                  <c:v>184998</c:v>
                </c:pt>
                <c:pt idx="199">
                  <c:v>186761</c:v>
                </c:pt>
                <c:pt idx="200">
                  <c:v>194321</c:v>
                </c:pt>
                <c:pt idx="201">
                  <c:v>167229</c:v>
                </c:pt>
                <c:pt idx="202">
                  <c:v>175106</c:v>
                </c:pt>
                <c:pt idx="203">
                  <c:v>247587</c:v>
                </c:pt>
                <c:pt idx="204">
                  <c:v>217739</c:v>
                </c:pt>
                <c:pt idx="205">
                  <c:v>177342</c:v>
                </c:pt>
                <c:pt idx="206">
                  <c:v>221707</c:v>
                </c:pt>
                <c:pt idx="207">
                  <c:v>201397</c:v>
                </c:pt>
                <c:pt idx="208">
                  <c:v>168471</c:v>
                </c:pt>
                <c:pt idx="209">
                  <c:v>183605</c:v>
                </c:pt>
                <c:pt idx="210">
                  <c:v>217972</c:v>
                </c:pt>
                <c:pt idx="211">
                  <c:v>196905</c:v>
                </c:pt>
                <c:pt idx="212">
                  <c:v>243156</c:v>
                </c:pt>
                <c:pt idx="213">
                  <c:v>242614</c:v>
                </c:pt>
                <c:pt idx="214">
                  <c:v>199412</c:v>
                </c:pt>
                <c:pt idx="215">
                  <c:v>187075</c:v>
                </c:pt>
                <c:pt idx="216">
                  <c:v>158216</c:v>
                </c:pt>
                <c:pt idx="217">
                  <c:v>175458</c:v>
                </c:pt>
                <c:pt idx="218">
                  <c:v>185952</c:v>
                </c:pt>
                <c:pt idx="219">
                  <c:v>147617</c:v>
                </c:pt>
                <c:pt idx="220">
                  <c:v>143747</c:v>
                </c:pt>
                <c:pt idx="221">
                  <c:v>150824</c:v>
                </c:pt>
                <c:pt idx="222">
                  <c:v>115030</c:v>
                </c:pt>
                <c:pt idx="223">
                  <c:v>185006</c:v>
                </c:pt>
                <c:pt idx="224">
                  <c:v>145944</c:v>
                </c:pt>
                <c:pt idx="225">
                  <c:v>170482</c:v>
                </c:pt>
                <c:pt idx="226">
                  <c:v>157687</c:v>
                </c:pt>
                <c:pt idx="227">
                  <c:v>141319</c:v>
                </c:pt>
                <c:pt idx="228">
                  <c:v>172512</c:v>
                </c:pt>
                <c:pt idx="229">
                  <c:v>189386</c:v>
                </c:pt>
                <c:pt idx="230">
                  <c:v>182788</c:v>
                </c:pt>
                <c:pt idx="231">
                  <c:v>204904</c:v>
                </c:pt>
                <c:pt idx="232">
                  <c:v>181546</c:v>
                </c:pt>
                <c:pt idx="233">
                  <c:v>222973</c:v>
                </c:pt>
                <c:pt idx="234">
                  <c:v>253271</c:v>
                </c:pt>
                <c:pt idx="235">
                  <c:v>290701</c:v>
                </c:pt>
                <c:pt idx="236">
                  <c:v>242549</c:v>
                </c:pt>
                <c:pt idx="237">
                  <c:v>338627</c:v>
                </c:pt>
                <c:pt idx="238">
                  <c:v>763316</c:v>
                </c:pt>
                <c:pt idx="239">
                  <c:v>592147</c:v>
                </c:pt>
                <c:pt idx="240">
                  <c:v>550054</c:v>
                </c:pt>
                <c:pt idx="241">
                  <c:v>446501</c:v>
                </c:pt>
                <c:pt idx="242">
                  <c:v>417300</c:v>
                </c:pt>
                <c:pt idx="243">
                  <c:v>441519</c:v>
                </c:pt>
                <c:pt idx="244">
                  <c:v>488231</c:v>
                </c:pt>
                <c:pt idx="245">
                  <c:v>529726</c:v>
                </c:pt>
                <c:pt idx="246">
                  <c:v>388255</c:v>
                </c:pt>
                <c:pt idx="247">
                  <c:v>286211</c:v>
                </c:pt>
                <c:pt idx="248">
                  <c:v>276314</c:v>
                </c:pt>
                <c:pt idx="249">
                  <c:v>268519</c:v>
                </c:pt>
                <c:pt idx="250">
                  <c:v>218058</c:v>
                </c:pt>
                <c:pt idx="251">
                  <c:v>172146</c:v>
                </c:pt>
                <c:pt idx="252">
                  <c:v>206663</c:v>
                </c:pt>
                <c:pt idx="253">
                  <c:v>280591</c:v>
                </c:pt>
                <c:pt idx="254">
                  <c:v>264618</c:v>
                </c:pt>
                <c:pt idx="255">
                  <c:v>318639</c:v>
                </c:pt>
                <c:pt idx="256">
                  <c:v>243992</c:v>
                </c:pt>
                <c:pt idx="257">
                  <c:v>247915</c:v>
                </c:pt>
                <c:pt idx="258">
                  <c:v>220875</c:v>
                </c:pt>
                <c:pt idx="259">
                  <c:v>253109</c:v>
                </c:pt>
                <c:pt idx="260">
                  <c:v>261711</c:v>
                </c:pt>
                <c:pt idx="261">
                  <c:v>219606</c:v>
                </c:pt>
                <c:pt idx="262">
                  <c:v>209346</c:v>
                </c:pt>
                <c:pt idx="263">
                  <c:v>230392</c:v>
                </c:pt>
                <c:pt idx="264">
                  <c:v>220503</c:v>
                </c:pt>
                <c:pt idx="265">
                  <c:v>216901</c:v>
                </c:pt>
                <c:pt idx="266">
                  <c:v>221469</c:v>
                </c:pt>
                <c:pt idx="267">
                  <c:v>224941</c:v>
                </c:pt>
                <c:pt idx="268">
                  <c:v>223887</c:v>
                </c:pt>
                <c:pt idx="269">
                  <c:v>363819</c:v>
                </c:pt>
                <c:pt idx="270">
                  <c:v>376373</c:v>
                </c:pt>
                <c:pt idx="271">
                  <c:v>297104</c:v>
                </c:pt>
                <c:pt idx="272">
                  <c:v>200077</c:v>
                </c:pt>
                <c:pt idx="273">
                  <c:v>238276</c:v>
                </c:pt>
                <c:pt idx="274">
                  <c:v>208674</c:v>
                </c:pt>
                <c:pt idx="275">
                  <c:v>216524</c:v>
                </c:pt>
                <c:pt idx="276">
                  <c:v>219206</c:v>
                </c:pt>
                <c:pt idx="277">
                  <c:v>203190</c:v>
                </c:pt>
                <c:pt idx="278">
                  <c:v>273216</c:v>
                </c:pt>
                <c:pt idx="279">
                  <c:v>255546</c:v>
                </c:pt>
                <c:pt idx="280">
                  <c:v>227138</c:v>
                </c:pt>
                <c:pt idx="281">
                  <c:v>346469</c:v>
                </c:pt>
                <c:pt idx="282">
                  <c:v>321856</c:v>
                </c:pt>
                <c:pt idx="283">
                  <c:v>200673</c:v>
                </c:pt>
                <c:pt idx="284">
                  <c:v>182229</c:v>
                </c:pt>
                <c:pt idx="285">
                  <c:v>157814</c:v>
                </c:pt>
                <c:pt idx="286">
                  <c:v>152659</c:v>
                </c:pt>
                <c:pt idx="287">
                  <c:v>233070</c:v>
                </c:pt>
                <c:pt idx="288">
                  <c:v>215415</c:v>
                </c:pt>
                <c:pt idx="289">
                  <c:v>265808</c:v>
                </c:pt>
                <c:pt idx="290">
                  <c:v>271975</c:v>
                </c:pt>
                <c:pt idx="291">
                  <c:v>296230</c:v>
                </c:pt>
                <c:pt idx="292">
                  <c:v>243485</c:v>
                </c:pt>
                <c:pt idx="293">
                  <c:v>203356</c:v>
                </c:pt>
                <c:pt idx="294">
                  <c:v>287950</c:v>
                </c:pt>
                <c:pt idx="295">
                  <c:v>239666</c:v>
                </c:pt>
                <c:pt idx="296">
                  <c:v>287172</c:v>
                </c:pt>
                <c:pt idx="297">
                  <c:v>258702</c:v>
                </c:pt>
                <c:pt idx="298">
                  <c:v>272247</c:v>
                </c:pt>
                <c:pt idx="299">
                  <c:v>209728</c:v>
                </c:pt>
                <c:pt idx="300">
                  <c:v>163178</c:v>
                </c:pt>
                <c:pt idx="301">
                  <c:v>162448</c:v>
                </c:pt>
                <c:pt idx="302">
                  <c:v>186452</c:v>
                </c:pt>
                <c:pt idx="303">
                  <c:v>191313</c:v>
                </c:pt>
                <c:pt idx="304">
                  <c:v>303789</c:v>
                </c:pt>
                <c:pt idx="305">
                  <c:v>281068</c:v>
                </c:pt>
                <c:pt idx="306">
                  <c:v>243259</c:v>
                </c:pt>
                <c:pt idx="307">
                  <c:v>207850</c:v>
                </c:pt>
                <c:pt idx="308">
                  <c:v>232111</c:v>
                </c:pt>
                <c:pt idx="309">
                  <c:v>195805</c:v>
                </c:pt>
                <c:pt idx="310">
                  <c:v>187874</c:v>
                </c:pt>
                <c:pt idx="311">
                  <c:v>174864</c:v>
                </c:pt>
                <c:pt idx="312">
                  <c:v>208486</c:v>
                </c:pt>
                <c:pt idx="313">
                  <c:v>204506</c:v>
                </c:pt>
                <c:pt idx="314">
                  <c:v>194299</c:v>
                </c:pt>
                <c:pt idx="315">
                  <c:v>285705</c:v>
                </c:pt>
                <c:pt idx="316">
                  <c:v>268013</c:v>
                </c:pt>
                <c:pt idx="317">
                  <c:v>249641</c:v>
                </c:pt>
                <c:pt idx="318">
                  <c:v>174259</c:v>
                </c:pt>
                <c:pt idx="319">
                  <c:v>187185</c:v>
                </c:pt>
                <c:pt idx="320">
                  <c:v>178366</c:v>
                </c:pt>
                <c:pt idx="321">
                  <c:v>177088</c:v>
                </c:pt>
                <c:pt idx="322">
                  <c:v>181234</c:v>
                </c:pt>
                <c:pt idx="323">
                  <c:v>182128</c:v>
                </c:pt>
                <c:pt idx="324">
                  <c:v>238027</c:v>
                </c:pt>
                <c:pt idx="325">
                  <c:v>488041</c:v>
                </c:pt>
                <c:pt idx="326">
                  <c:v>450017</c:v>
                </c:pt>
                <c:pt idx="327">
                  <c:v>387492</c:v>
                </c:pt>
                <c:pt idx="328">
                  <c:v>305683</c:v>
                </c:pt>
                <c:pt idx="329">
                  <c:v>271609</c:v>
                </c:pt>
                <c:pt idx="330">
                  <c:v>254663</c:v>
                </c:pt>
                <c:pt idx="331">
                  <c:v>253974</c:v>
                </c:pt>
                <c:pt idx="332">
                  <c:v>223271</c:v>
                </c:pt>
                <c:pt idx="333">
                  <c:v>207508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E0-49A5-9769-6CBBCFAE14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deep.und.deutlich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Sheet1!$E$2:$E$335</c:f>
              <c:numCache>
                <c:formatCode>General</c:formatCode>
                <c:ptCount val="334"/>
                <c:pt idx="0">
                  <c:v>109892</c:v>
                </c:pt>
                <c:pt idx="1">
                  <c:v>111874</c:v>
                </c:pt>
                <c:pt idx="2">
                  <c:v>157539</c:v>
                </c:pt>
                <c:pt idx="3">
                  <c:v>142943</c:v>
                </c:pt>
                <c:pt idx="4">
                  <c:v>127885</c:v>
                </c:pt>
                <c:pt idx="5">
                  <c:v>105775</c:v>
                </c:pt>
                <c:pt idx="6">
                  <c:v>73879</c:v>
                </c:pt>
                <c:pt idx="7">
                  <c:v>63764</c:v>
                </c:pt>
                <c:pt idx="8">
                  <c:v>53172</c:v>
                </c:pt>
                <c:pt idx="9">
                  <c:v>114558</c:v>
                </c:pt>
                <c:pt idx="10">
                  <c:v>77294</c:v>
                </c:pt>
                <c:pt idx="11">
                  <c:v>63659</c:v>
                </c:pt>
                <c:pt idx="12">
                  <c:v>51844</c:v>
                </c:pt>
                <c:pt idx="13">
                  <c:v>41356</c:v>
                </c:pt>
                <c:pt idx="14">
                  <c:v>37829</c:v>
                </c:pt>
                <c:pt idx="15">
                  <c:v>28859</c:v>
                </c:pt>
                <c:pt idx="16">
                  <c:v>79678</c:v>
                </c:pt>
                <c:pt idx="17">
                  <c:v>65238</c:v>
                </c:pt>
                <c:pt idx="18">
                  <c:v>68831</c:v>
                </c:pt>
                <c:pt idx="19">
                  <c:v>68412</c:v>
                </c:pt>
                <c:pt idx="20">
                  <c:v>54148</c:v>
                </c:pt>
                <c:pt idx="21">
                  <c:v>45488</c:v>
                </c:pt>
                <c:pt idx="22">
                  <c:v>41235</c:v>
                </c:pt>
                <c:pt idx="23">
                  <c:v>97921</c:v>
                </c:pt>
                <c:pt idx="24">
                  <c:v>58797</c:v>
                </c:pt>
                <c:pt idx="25">
                  <c:v>129971</c:v>
                </c:pt>
                <c:pt idx="26">
                  <c:v>78180</c:v>
                </c:pt>
                <c:pt idx="27">
                  <c:v>48115</c:v>
                </c:pt>
                <c:pt idx="28">
                  <c:v>43125</c:v>
                </c:pt>
                <c:pt idx="29">
                  <c:v>40222</c:v>
                </c:pt>
                <c:pt idx="30">
                  <c:v>86130</c:v>
                </c:pt>
                <c:pt idx="31">
                  <c:v>59919</c:v>
                </c:pt>
                <c:pt idx="32">
                  <c:v>76995</c:v>
                </c:pt>
                <c:pt idx="33">
                  <c:v>69735</c:v>
                </c:pt>
                <c:pt idx="34">
                  <c:v>53031</c:v>
                </c:pt>
                <c:pt idx="35">
                  <c:v>52319</c:v>
                </c:pt>
                <c:pt idx="36">
                  <c:v>42237</c:v>
                </c:pt>
                <c:pt idx="37">
                  <c:v>75536</c:v>
                </c:pt>
                <c:pt idx="38">
                  <c:v>61545</c:v>
                </c:pt>
                <c:pt idx="39">
                  <c:v>75686</c:v>
                </c:pt>
                <c:pt idx="40">
                  <c:v>57090</c:v>
                </c:pt>
                <c:pt idx="41">
                  <c:v>40740</c:v>
                </c:pt>
                <c:pt idx="42">
                  <c:v>31459</c:v>
                </c:pt>
                <c:pt idx="43">
                  <c:v>33843</c:v>
                </c:pt>
                <c:pt idx="44">
                  <c:v>33772</c:v>
                </c:pt>
                <c:pt idx="45">
                  <c:v>25925</c:v>
                </c:pt>
                <c:pt idx="46">
                  <c:v>38792</c:v>
                </c:pt>
                <c:pt idx="47">
                  <c:v>38082</c:v>
                </c:pt>
                <c:pt idx="48">
                  <c:v>22607</c:v>
                </c:pt>
                <c:pt idx="49">
                  <c:v>21345</c:v>
                </c:pt>
                <c:pt idx="50">
                  <c:v>24075</c:v>
                </c:pt>
                <c:pt idx="51">
                  <c:v>137234</c:v>
                </c:pt>
                <c:pt idx="52">
                  <c:v>100928</c:v>
                </c:pt>
                <c:pt idx="53">
                  <c:v>40924</c:v>
                </c:pt>
                <c:pt idx="54">
                  <c:v>32872</c:v>
                </c:pt>
                <c:pt idx="55">
                  <c:v>32911</c:v>
                </c:pt>
                <c:pt idx="56">
                  <c:v>25755</c:v>
                </c:pt>
                <c:pt idx="57">
                  <c:v>95955</c:v>
                </c:pt>
                <c:pt idx="58">
                  <c:v>38483</c:v>
                </c:pt>
                <c:pt idx="59">
                  <c:v>24452</c:v>
                </c:pt>
                <c:pt idx="60">
                  <c:v>20161</c:v>
                </c:pt>
                <c:pt idx="61">
                  <c:v>19972</c:v>
                </c:pt>
                <c:pt idx="62">
                  <c:v>20078</c:v>
                </c:pt>
                <c:pt idx="63">
                  <c:v>22619</c:v>
                </c:pt>
                <c:pt idx="64">
                  <c:v>28130</c:v>
                </c:pt>
                <c:pt idx="65">
                  <c:v>150875</c:v>
                </c:pt>
                <c:pt idx="66">
                  <c:v>63806</c:v>
                </c:pt>
                <c:pt idx="67">
                  <c:v>70420</c:v>
                </c:pt>
                <c:pt idx="68">
                  <c:v>47516</c:v>
                </c:pt>
                <c:pt idx="69">
                  <c:v>32794</c:v>
                </c:pt>
                <c:pt idx="70">
                  <c:v>27820</c:v>
                </c:pt>
                <c:pt idx="71">
                  <c:v>52992</c:v>
                </c:pt>
                <c:pt idx="72">
                  <c:v>60914</c:v>
                </c:pt>
                <c:pt idx="73">
                  <c:v>34631</c:v>
                </c:pt>
                <c:pt idx="74">
                  <c:v>159031</c:v>
                </c:pt>
                <c:pt idx="75">
                  <c:v>143018</c:v>
                </c:pt>
                <c:pt idx="76">
                  <c:v>79128</c:v>
                </c:pt>
                <c:pt idx="77">
                  <c:v>65126</c:v>
                </c:pt>
                <c:pt idx="78">
                  <c:v>55078</c:v>
                </c:pt>
                <c:pt idx="79">
                  <c:v>50642</c:v>
                </c:pt>
                <c:pt idx="80">
                  <c:v>32203</c:v>
                </c:pt>
                <c:pt idx="81">
                  <c:v>32599</c:v>
                </c:pt>
                <c:pt idx="82">
                  <c:v>26883</c:v>
                </c:pt>
                <c:pt idx="83">
                  <c:v>18321</c:v>
                </c:pt>
                <c:pt idx="84">
                  <c:v>17682</c:v>
                </c:pt>
                <c:pt idx="85">
                  <c:v>27822</c:v>
                </c:pt>
                <c:pt idx="86">
                  <c:v>29629</c:v>
                </c:pt>
                <c:pt idx="87">
                  <c:v>23570</c:v>
                </c:pt>
                <c:pt idx="88">
                  <c:v>65975</c:v>
                </c:pt>
                <c:pt idx="89">
                  <c:v>112135</c:v>
                </c:pt>
                <c:pt idx="90">
                  <c:v>77874</c:v>
                </c:pt>
                <c:pt idx="91">
                  <c:v>69272</c:v>
                </c:pt>
                <c:pt idx="92">
                  <c:v>57086</c:v>
                </c:pt>
                <c:pt idx="93">
                  <c:v>73345</c:v>
                </c:pt>
                <c:pt idx="94">
                  <c:v>44512</c:v>
                </c:pt>
                <c:pt idx="95">
                  <c:v>83787</c:v>
                </c:pt>
                <c:pt idx="96">
                  <c:v>41912</c:v>
                </c:pt>
                <c:pt idx="97">
                  <c:v>26188</c:v>
                </c:pt>
                <c:pt idx="98">
                  <c:v>21860</c:v>
                </c:pt>
                <c:pt idx="99">
                  <c:v>25644</c:v>
                </c:pt>
                <c:pt idx="100">
                  <c:v>112953</c:v>
                </c:pt>
                <c:pt idx="101">
                  <c:v>136015</c:v>
                </c:pt>
                <c:pt idx="102">
                  <c:v>117914</c:v>
                </c:pt>
                <c:pt idx="103">
                  <c:v>81222</c:v>
                </c:pt>
                <c:pt idx="104">
                  <c:v>60527</c:v>
                </c:pt>
                <c:pt idx="105">
                  <c:v>44184</c:v>
                </c:pt>
                <c:pt idx="106">
                  <c:v>42074</c:v>
                </c:pt>
                <c:pt idx="107">
                  <c:v>111794</c:v>
                </c:pt>
                <c:pt idx="108">
                  <c:v>96837</c:v>
                </c:pt>
                <c:pt idx="109">
                  <c:v>174538</c:v>
                </c:pt>
                <c:pt idx="110">
                  <c:v>115907</c:v>
                </c:pt>
                <c:pt idx="111">
                  <c:v>111679</c:v>
                </c:pt>
                <c:pt idx="112">
                  <c:v>95706</c:v>
                </c:pt>
                <c:pt idx="113">
                  <c:v>95282</c:v>
                </c:pt>
                <c:pt idx="114">
                  <c:v>94839</c:v>
                </c:pt>
                <c:pt idx="115">
                  <c:v>60017</c:v>
                </c:pt>
                <c:pt idx="116">
                  <c:v>218795</c:v>
                </c:pt>
                <c:pt idx="117">
                  <c:v>296396</c:v>
                </c:pt>
                <c:pt idx="118">
                  <c:v>130526</c:v>
                </c:pt>
                <c:pt idx="119">
                  <c:v>74369</c:v>
                </c:pt>
                <c:pt idx="120">
                  <c:v>90421</c:v>
                </c:pt>
                <c:pt idx="121">
                  <c:v>111978</c:v>
                </c:pt>
                <c:pt idx="122">
                  <c:v>125451</c:v>
                </c:pt>
                <c:pt idx="123">
                  <c:v>195305</c:v>
                </c:pt>
                <c:pt idx="124">
                  <c:v>158203</c:v>
                </c:pt>
                <c:pt idx="125">
                  <c:v>71316</c:v>
                </c:pt>
                <c:pt idx="126">
                  <c:v>43198</c:v>
                </c:pt>
                <c:pt idx="127">
                  <c:v>30041</c:v>
                </c:pt>
                <c:pt idx="128">
                  <c:v>25861</c:v>
                </c:pt>
                <c:pt idx="129">
                  <c:v>45176</c:v>
                </c:pt>
                <c:pt idx="130">
                  <c:v>134198</c:v>
                </c:pt>
                <c:pt idx="131">
                  <c:v>346732</c:v>
                </c:pt>
                <c:pt idx="132">
                  <c:v>175818</c:v>
                </c:pt>
                <c:pt idx="133">
                  <c:v>82274</c:v>
                </c:pt>
                <c:pt idx="134">
                  <c:v>244827</c:v>
                </c:pt>
                <c:pt idx="135">
                  <c:v>64968</c:v>
                </c:pt>
                <c:pt idx="136">
                  <c:v>268968</c:v>
                </c:pt>
                <c:pt idx="137">
                  <c:v>178046</c:v>
                </c:pt>
                <c:pt idx="138">
                  <c:v>55744</c:v>
                </c:pt>
                <c:pt idx="139">
                  <c:v>38930</c:v>
                </c:pt>
                <c:pt idx="140">
                  <c:v>29136</c:v>
                </c:pt>
                <c:pt idx="141">
                  <c:v>26395</c:v>
                </c:pt>
                <c:pt idx="142">
                  <c:v>52168</c:v>
                </c:pt>
                <c:pt idx="143">
                  <c:v>32980</c:v>
                </c:pt>
                <c:pt idx="144">
                  <c:v>117968</c:v>
                </c:pt>
                <c:pt idx="145">
                  <c:v>86737</c:v>
                </c:pt>
                <c:pt idx="146">
                  <c:v>40666</c:v>
                </c:pt>
                <c:pt idx="147">
                  <c:v>33785</c:v>
                </c:pt>
                <c:pt idx="148">
                  <c:v>76347</c:v>
                </c:pt>
                <c:pt idx="149">
                  <c:v>59309</c:v>
                </c:pt>
                <c:pt idx="150">
                  <c:v>79352</c:v>
                </c:pt>
                <c:pt idx="151">
                  <c:v>68881</c:v>
                </c:pt>
                <c:pt idx="152">
                  <c:v>42347</c:v>
                </c:pt>
                <c:pt idx="153">
                  <c:v>42161</c:v>
                </c:pt>
                <c:pt idx="154">
                  <c:v>55743</c:v>
                </c:pt>
                <c:pt idx="155">
                  <c:v>40698</c:v>
                </c:pt>
                <c:pt idx="156">
                  <c:v>42004</c:v>
                </c:pt>
                <c:pt idx="157">
                  <c:v>20326</c:v>
                </c:pt>
                <c:pt idx="158">
                  <c:v>82399</c:v>
                </c:pt>
                <c:pt idx="159">
                  <c:v>107972</c:v>
                </c:pt>
                <c:pt idx="160">
                  <c:v>67110</c:v>
                </c:pt>
                <c:pt idx="161">
                  <c:v>31041</c:v>
                </c:pt>
                <c:pt idx="162">
                  <c:v>24748</c:v>
                </c:pt>
                <c:pt idx="163">
                  <c:v>65834</c:v>
                </c:pt>
                <c:pt idx="164">
                  <c:v>38498</c:v>
                </c:pt>
                <c:pt idx="165">
                  <c:v>64150</c:v>
                </c:pt>
                <c:pt idx="166">
                  <c:v>67183</c:v>
                </c:pt>
                <c:pt idx="167">
                  <c:v>108306</c:v>
                </c:pt>
                <c:pt idx="168">
                  <c:v>89988</c:v>
                </c:pt>
                <c:pt idx="169">
                  <c:v>73421</c:v>
                </c:pt>
                <c:pt idx="170">
                  <c:v>117503</c:v>
                </c:pt>
                <c:pt idx="171">
                  <c:v>74849</c:v>
                </c:pt>
                <c:pt idx="172">
                  <c:v>136766</c:v>
                </c:pt>
                <c:pt idx="173">
                  <c:v>170406</c:v>
                </c:pt>
                <c:pt idx="174">
                  <c:v>298393</c:v>
                </c:pt>
                <c:pt idx="175">
                  <c:v>407894</c:v>
                </c:pt>
                <c:pt idx="176">
                  <c:v>255971</c:v>
                </c:pt>
                <c:pt idx="177">
                  <c:v>211902</c:v>
                </c:pt>
                <c:pt idx="178">
                  <c:v>118915</c:v>
                </c:pt>
                <c:pt idx="179">
                  <c:v>127564</c:v>
                </c:pt>
                <c:pt idx="180">
                  <c:v>127401</c:v>
                </c:pt>
                <c:pt idx="181">
                  <c:v>137316</c:v>
                </c:pt>
                <c:pt idx="182">
                  <c:v>109812</c:v>
                </c:pt>
                <c:pt idx="183">
                  <c:v>87968</c:v>
                </c:pt>
                <c:pt idx="184">
                  <c:v>106231</c:v>
                </c:pt>
                <c:pt idx="185">
                  <c:v>81904</c:v>
                </c:pt>
                <c:pt idx="186">
                  <c:v>116780</c:v>
                </c:pt>
                <c:pt idx="187">
                  <c:v>176974</c:v>
                </c:pt>
                <c:pt idx="188">
                  <c:v>239720</c:v>
                </c:pt>
                <c:pt idx="189">
                  <c:v>414067</c:v>
                </c:pt>
                <c:pt idx="190">
                  <c:v>402049</c:v>
                </c:pt>
                <c:pt idx="191">
                  <c:v>233440</c:v>
                </c:pt>
                <c:pt idx="192">
                  <c:v>178579</c:v>
                </c:pt>
                <c:pt idx="193">
                  <c:v>218695</c:v>
                </c:pt>
                <c:pt idx="194">
                  <c:v>184125</c:v>
                </c:pt>
                <c:pt idx="195">
                  <c:v>171410</c:v>
                </c:pt>
                <c:pt idx="196">
                  <c:v>133860</c:v>
                </c:pt>
                <c:pt idx="197">
                  <c:v>130344</c:v>
                </c:pt>
                <c:pt idx="198">
                  <c:v>114709</c:v>
                </c:pt>
                <c:pt idx="199">
                  <c:v>108682</c:v>
                </c:pt>
                <c:pt idx="200">
                  <c:v>90912</c:v>
                </c:pt>
                <c:pt idx="201">
                  <c:v>94787</c:v>
                </c:pt>
                <c:pt idx="202">
                  <c:v>108318</c:v>
                </c:pt>
                <c:pt idx="203">
                  <c:v>97255</c:v>
                </c:pt>
                <c:pt idx="204">
                  <c:v>63839</c:v>
                </c:pt>
                <c:pt idx="205">
                  <c:v>73025</c:v>
                </c:pt>
                <c:pt idx="206">
                  <c:v>58898</c:v>
                </c:pt>
                <c:pt idx="207">
                  <c:v>135826</c:v>
                </c:pt>
                <c:pt idx="208">
                  <c:v>166674</c:v>
                </c:pt>
                <c:pt idx="209">
                  <c:v>125475</c:v>
                </c:pt>
                <c:pt idx="210">
                  <c:v>353734</c:v>
                </c:pt>
                <c:pt idx="211">
                  <c:v>188367</c:v>
                </c:pt>
                <c:pt idx="212">
                  <c:v>105751</c:v>
                </c:pt>
                <c:pt idx="213">
                  <c:v>90923</c:v>
                </c:pt>
                <c:pt idx="214">
                  <c:v>96623</c:v>
                </c:pt>
                <c:pt idx="215">
                  <c:v>81254</c:v>
                </c:pt>
                <c:pt idx="216">
                  <c:v>85507</c:v>
                </c:pt>
                <c:pt idx="217">
                  <c:v>84532</c:v>
                </c:pt>
                <c:pt idx="218">
                  <c:v>105545</c:v>
                </c:pt>
                <c:pt idx="219">
                  <c:v>59176</c:v>
                </c:pt>
                <c:pt idx="220">
                  <c:v>55468</c:v>
                </c:pt>
                <c:pt idx="221">
                  <c:v>60103</c:v>
                </c:pt>
                <c:pt idx="222">
                  <c:v>172925</c:v>
                </c:pt>
                <c:pt idx="223">
                  <c:v>79276</c:v>
                </c:pt>
                <c:pt idx="224">
                  <c:v>56623</c:v>
                </c:pt>
                <c:pt idx="225">
                  <c:v>79734</c:v>
                </c:pt>
                <c:pt idx="226">
                  <c:v>79044</c:v>
                </c:pt>
                <c:pt idx="227">
                  <c:v>66254</c:v>
                </c:pt>
                <c:pt idx="228">
                  <c:v>60979</c:v>
                </c:pt>
                <c:pt idx="229">
                  <c:v>62976</c:v>
                </c:pt>
                <c:pt idx="230">
                  <c:v>56869</c:v>
                </c:pt>
                <c:pt idx="231">
                  <c:v>72933</c:v>
                </c:pt>
                <c:pt idx="232">
                  <c:v>54076</c:v>
                </c:pt>
                <c:pt idx="233">
                  <c:v>114381</c:v>
                </c:pt>
                <c:pt idx="234">
                  <c:v>64519</c:v>
                </c:pt>
                <c:pt idx="235">
                  <c:v>70471</c:v>
                </c:pt>
                <c:pt idx="236">
                  <c:v>65550</c:v>
                </c:pt>
                <c:pt idx="237">
                  <c:v>65624</c:v>
                </c:pt>
                <c:pt idx="238">
                  <c:v>58582</c:v>
                </c:pt>
                <c:pt idx="239">
                  <c:v>68179</c:v>
                </c:pt>
                <c:pt idx="240">
                  <c:v>125968</c:v>
                </c:pt>
                <c:pt idx="241">
                  <c:v>124705</c:v>
                </c:pt>
                <c:pt idx="242">
                  <c:v>103397</c:v>
                </c:pt>
                <c:pt idx="243">
                  <c:v>78310</c:v>
                </c:pt>
                <c:pt idx="244">
                  <c:v>129241</c:v>
                </c:pt>
                <c:pt idx="245">
                  <c:v>152034</c:v>
                </c:pt>
                <c:pt idx="246">
                  <c:v>152457</c:v>
                </c:pt>
                <c:pt idx="247">
                  <c:v>82754</c:v>
                </c:pt>
                <c:pt idx="248">
                  <c:v>83470</c:v>
                </c:pt>
                <c:pt idx="249">
                  <c:v>152677</c:v>
                </c:pt>
                <c:pt idx="250">
                  <c:v>92173</c:v>
                </c:pt>
                <c:pt idx="251">
                  <c:v>93461</c:v>
                </c:pt>
                <c:pt idx="252">
                  <c:v>107635</c:v>
                </c:pt>
                <c:pt idx="253">
                  <c:v>96896</c:v>
                </c:pt>
                <c:pt idx="254">
                  <c:v>88682</c:v>
                </c:pt>
                <c:pt idx="255">
                  <c:v>66995</c:v>
                </c:pt>
                <c:pt idx="256">
                  <c:v>142521</c:v>
                </c:pt>
                <c:pt idx="257">
                  <c:v>476690</c:v>
                </c:pt>
                <c:pt idx="258">
                  <c:v>248578</c:v>
                </c:pt>
                <c:pt idx="259">
                  <c:v>761759</c:v>
                </c:pt>
                <c:pt idx="260">
                  <c:v>605152</c:v>
                </c:pt>
                <c:pt idx="261">
                  <c:v>426687</c:v>
                </c:pt>
                <c:pt idx="262">
                  <c:v>401987</c:v>
                </c:pt>
                <c:pt idx="263">
                  <c:v>483550</c:v>
                </c:pt>
                <c:pt idx="264">
                  <c:v>342320</c:v>
                </c:pt>
                <c:pt idx="265">
                  <c:v>361815</c:v>
                </c:pt>
                <c:pt idx="266">
                  <c:v>260055</c:v>
                </c:pt>
                <c:pt idx="267">
                  <c:v>271001</c:v>
                </c:pt>
                <c:pt idx="268">
                  <c:v>281618</c:v>
                </c:pt>
                <c:pt idx="269">
                  <c:v>180689</c:v>
                </c:pt>
                <c:pt idx="270">
                  <c:v>180657</c:v>
                </c:pt>
                <c:pt idx="271">
                  <c:v>221676</c:v>
                </c:pt>
                <c:pt idx="272">
                  <c:v>144144</c:v>
                </c:pt>
                <c:pt idx="273">
                  <c:v>177796</c:v>
                </c:pt>
                <c:pt idx="274">
                  <c:v>194775</c:v>
                </c:pt>
                <c:pt idx="275">
                  <c:v>161000</c:v>
                </c:pt>
                <c:pt idx="276">
                  <c:v>73615</c:v>
                </c:pt>
                <c:pt idx="277">
                  <c:v>147942</c:v>
                </c:pt>
                <c:pt idx="278">
                  <c:v>96883</c:v>
                </c:pt>
                <c:pt idx="279">
                  <c:v>110454</c:v>
                </c:pt>
                <c:pt idx="280">
                  <c:v>175248</c:v>
                </c:pt>
                <c:pt idx="281">
                  <c:v>141393</c:v>
                </c:pt>
                <c:pt idx="282">
                  <c:v>107539</c:v>
                </c:pt>
                <c:pt idx="283">
                  <c:v>76491</c:v>
                </c:pt>
                <c:pt idx="284">
                  <c:v>173983</c:v>
                </c:pt>
                <c:pt idx="285">
                  <c:v>224725</c:v>
                </c:pt>
                <c:pt idx="286">
                  <c:v>298536</c:v>
                </c:pt>
                <c:pt idx="287">
                  <c:v>525652</c:v>
                </c:pt>
                <c:pt idx="288">
                  <c:v>273161</c:v>
                </c:pt>
                <c:pt idx="289">
                  <c:v>288041</c:v>
                </c:pt>
                <c:pt idx="290">
                  <c:v>218232</c:v>
                </c:pt>
                <c:pt idx="291">
                  <c:v>174797</c:v>
                </c:pt>
                <c:pt idx="292">
                  <c:v>306599</c:v>
                </c:pt>
                <c:pt idx="293">
                  <c:v>353981</c:v>
                </c:pt>
                <c:pt idx="294">
                  <c:v>381139</c:v>
                </c:pt>
                <c:pt idx="295">
                  <c:v>360165</c:v>
                </c:pt>
                <c:pt idx="296">
                  <c:v>246051</c:v>
                </c:pt>
                <c:pt idx="297">
                  <c:v>543717</c:v>
                </c:pt>
                <c:pt idx="298">
                  <c:v>271412</c:v>
                </c:pt>
                <c:pt idx="299">
                  <c:v>137666</c:v>
                </c:pt>
                <c:pt idx="300">
                  <c:v>94633</c:v>
                </c:pt>
                <c:pt idx="301">
                  <c:v>71099</c:v>
                </c:pt>
                <c:pt idx="302">
                  <c:v>71368</c:v>
                </c:pt>
                <c:pt idx="303">
                  <c:v>55376</c:v>
                </c:pt>
                <c:pt idx="304">
                  <c:v>72499</c:v>
                </c:pt>
                <c:pt idx="305">
                  <c:v>309401</c:v>
                </c:pt>
                <c:pt idx="306">
                  <c:v>258901</c:v>
                </c:pt>
                <c:pt idx="307">
                  <c:v>159096</c:v>
                </c:pt>
                <c:pt idx="308">
                  <c:v>177532</c:v>
                </c:pt>
                <c:pt idx="309">
                  <c:v>144734</c:v>
                </c:pt>
                <c:pt idx="310">
                  <c:v>137610</c:v>
                </c:pt>
                <c:pt idx="311">
                  <c:v>130729</c:v>
                </c:pt>
                <c:pt idx="312">
                  <c:v>152832</c:v>
                </c:pt>
                <c:pt idx="313">
                  <c:v>94194</c:v>
                </c:pt>
                <c:pt idx="314">
                  <c:v>65374</c:v>
                </c:pt>
                <c:pt idx="315">
                  <c:v>52504</c:v>
                </c:pt>
                <c:pt idx="316">
                  <c:v>61600</c:v>
                </c:pt>
                <c:pt idx="317">
                  <c:v>65127</c:v>
                </c:pt>
                <c:pt idx="318">
                  <c:v>65927</c:v>
                </c:pt>
                <c:pt idx="319">
                  <c:v>507069</c:v>
                </c:pt>
                <c:pt idx="320">
                  <c:v>322344</c:v>
                </c:pt>
                <c:pt idx="321">
                  <c:v>146599</c:v>
                </c:pt>
                <c:pt idx="322">
                  <c:v>112672</c:v>
                </c:pt>
                <c:pt idx="323">
                  <c:v>136858</c:v>
                </c:pt>
                <c:pt idx="324">
                  <c:v>102261</c:v>
                </c:pt>
                <c:pt idx="325">
                  <c:v>69778</c:v>
                </c:pt>
                <c:pt idx="326">
                  <c:v>78196</c:v>
                </c:pt>
                <c:pt idx="327">
                  <c:v>93803</c:v>
                </c:pt>
                <c:pt idx="328">
                  <c:v>80325</c:v>
                </c:pt>
                <c:pt idx="329">
                  <c:v>87592</c:v>
                </c:pt>
                <c:pt idx="330">
                  <c:v>63090</c:v>
                </c:pt>
                <c:pt idx="331">
                  <c:v>72701</c:v>
                </c:pt>
                <c:pt idx="332">
                  <c:v>51074</c:v>
                </c:pt>
                <c:pt idx="333">
                  <c:v>103160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E0-49A5-9769-6CBBCFAE14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reschkefernsehen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Sheet1!$F$2:$F$335</c:f>
              <c:numCache>
                <c:formatCode>General</c:formatCode>
                <c:ptCount val="3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5</c:v>
                </c:pt>
                <c:pt idx="33">
                  <c:v>3245</c:v>
                </c:pt>
                <c:pt idx="34">
                  <c:v>1288</c:v>
                </c:pt>
                <c:pt idx="35">
                  <c:v>301</c:v>
                </c:pt>
                <c:pt idx="36">
                  <c:v>1038</c:v>
                </c:pt>
                <c:pt idx="37">
                  <c:v>809</c:v>
                </c:pt>
                <c:pt idx="38">
                  <c:v>1770</c:v>
                </c:pt>
                <c:pt idx="39">
                  <c:v>65360</c:v>
                </c:pt>
                <c:pt idx="40">
                  <c:v>47193</c:v>
                </c:pt>
                <c:pt idx="41">
                  <c:v>24033</c:v>
                </c:pt>
                <c:pt idx="42">
                  <c:v>9408</c:v>
                </c:pt>
                <c:pt idx="43">
                  <c:v>2835</c:v>
                </c:pt>
                <c:pt idx="44">
                  <c:v>3309</c:v>
                </c:pt>
                <c:pt idx="45">
                  <c:v>4859</c:v>
                </c:pt>
                <c:pt idx="46">
                  <c:v>37610</c:v>
                </c:pt>
                <c:pt idx="47">
                  <c:v>113957</c:v>
                </c:pt>
                <c:pt idx="48">
                  <c:v>62238</c:v>
                </c:pt>
                <c:pt idx="49">
                  <c:v>62371</c:v>
                </c:pt>
                <c:pt idx="50">
                  <c:v>44368</c:v>
                </c:pt>
                <c:pt idx="51">
                  <c:v>27750</c:v>
                </c:pt>
                <c:pt idx="52">
                  <c:v>37543</c:v>
                </c:pt>
                <c:pt idx="53">
                  <c:v>67778</c:v>
                </c:pt>
                <c:pt idx="54">
                  <c:v>75177</c:v>
                </c:pt>
                <c:pt idx="55">
                  <c:v>63655</c:v>
                </c:pt>
                <c:pt idx="56">
                  <c:v>49590</c:v>
                </c:pt>
                <c:pt idx="57">
                  <c:v>45688</c:v>
                </c:pt>
                <c:pt idx="58">
                  <c:v>39110</c:v>
                </c:pt>
                <c:pt idx="59">
                  <c:v>48276</c:v>
                </c:pt>
                <c:pt idx="60">
                  <c:v>62299</c:v>
                </c:pt>
                <c:pt idx="61">
                  <c:v>77178</c:v>
                </c:pt>
                <c:pt idx="62">
                  <c:v>84906</c:v>
                </c:pt>
                <c:pt idx="63">
                  <c:v>65969</c:v>
                </c:pt>
                <c:pt idx="64">
                  <c:v>33838</c:v>
                </c:pt>
                <c:pt idx="65">
                  <c:v>29561</c:v>
                </c:pt>
                <c:pt idx="66">
                  <c:v>17441</c:v>
                </c:pt>
                <c:pt idx="67">
                  <c:v>14835</c:v>
                </c:pt>
                <c:pt idx="68">
                  <c:v>12928</c:v>
                </c:pt>
                <c:pt idx="69">
                  <c:v>6619</c:v>
                </c:pt>
                <c:pt idx="70">
                  <c:v>5124</c:v>
                </c:pt>
                <c:pt idx="71">
                  <c:v>2800</c:v>
                </c:pt>
                <c:pt idx="72">
                  <c:v>2088</c:v>
                </c:pt>
                <c:pt idx="73">
                  <c:v>1753</c:v>
                </c:pt>
                <c:pt idx="74">
                  <c:v>6857</c:v>
                </c:pt>
                <c:pt idx="75">
                  <c:v>83836</c:v>
                </c:pt>
                <c:pt idx="76">
                  <c:v>39998</c:v>
                </c:pt>
                <c:pt idx="77">
                  <c:v>4267</c:v>
                </c:pt>
                <c:pt idx="78">
                  <c:v>5329</c:v>
                </c:pt>
                <c:pt idx="79">
                  <c:v>22353</c:v>
                </c:pt>
                <c:pt idx="80">
                  <c:v>14748</c:v>
                </c:pt>
                <c:pt idx="81">
                  <c:v>24209</c:v>
                </c:pt>
                <c:pt idx="82">
                  <c:v>69640</c:v>
                </c:pt>
                <c:pt idx="83">
                  <c:v>15288</c:v>
                </c:pt>
                <c:pt idx="84">
                  <c:v>3412</c:v>
                </c:pt>
                <c:pt idx="85">
                  <c:v>4714</c:v>
                </c:pt>
                <c:pt idx="86">
                  <c:v>18493</c:v>
                </c:pt>
                <c:pt idx="87">
                  <c:v>18536</c:v>
                </c:pt>
                <c:pt idx="88">
                  <c:v>7808</c:v>
                </c:pt>
                <c:pt idx="89">
                  <c:v>45462</c:v>
                </c:pt>
                <c:pt idx="90">
                  <c:v>29118</c:v>
                </c:pt>
                <c:pt idx="91">
                  <c:v>31159</c:v>
                </c:pt>
                <c:pt idx="92">
                  <c:v>46053</c:v>
                </c:pt>
                <c:pt idx="93">
                  <c:v>328887</c:v>
                </c:pt>
                <c:pt idx="94">
                  <c:v>257739</c:v>
                </c:pt>
                <c:pt idx="95">
                  <c:v>195218</c:v>
                </c:pt>
                <c:pt idx="96">
                  <c:v>133294</c:v>
                </c:pt>
                <c:pt idx="97">
                  <c:v>101231</c:v>
                </c:pt>
                <c:pt idx="98">
                  <c:v>53533</c:v>
                </c:pt>
                <c:pt idx="99">
                  <c:v>51335</c:v>
                </c:pt>
                <c:pt idx="100">
                  <c:v>79112</c:v>
                </c:pt>
                <c:pt idx="101">
                  <c:v>90396</c:v>
                </c:pt>
                <c:pt idx="102">
                  <c:v>93519</c:v>
                </c:pt>
                <c:pt idx="103">
                  <c:v>90729</c:v>
                </c:pt>
                <c:pt idx="104">
                  <c:v>70647</c:v>
                </c:pt>
                <c:pt idx="105">
                  <c:v>78641</c:v>
                </c:pt>
                <c:pt idx="106">
                  <c:v>93312</c:v>
                </c:pt>
                <c:pt idx="107">
                  <c:v>131766</c:v>
                </c:pt>
                <c:pt idx="108">
                  <c:v>128574</c:v>
                </c:pt>
                <c:pt idx="109">
                  <c:v>97051</c:v>
                </c:pt>
                <c:pt idx="110">
                  <c:v>63709</c:v>
                </c:pt>
                <c:pt idx="111">
                  <c:v>29874</c:v>
                </c:pt>
                <c:pt idx="112">
                  <c:v>45265</c:v>
                </c:pt>
                <c:pt idx="113">
                  <c:v>94636</c:v>
                </c:pt>
                <c:pt idx="114">
                  <c:v>95137</c:v>
                </c:pt>
                <c:pt idx="115">
                  <c:v>77569</c:v>
                </c:pt>
                <c:pt idx="116">
                  <c:v>149075</c:v>
                </c:pt>
                <c:pt idx="117">
                  <c:v>176538</c:v>
                </c:pt>
                <c:pt idx="118">
                  <c:v>93475</c:v>
                </c:pt>
                <c:pt idx="119">
                  <c:v>48482</c:v>
                </c:pt>
                <c:pt idx="120">
                  <c:v>50340</c:v>
                </c:pt>
                <c:pt idx="121">
                  <c:v>51792</c:v>
                </c:pt>
                <c:pt idx="122">
                  <c:v>117648</c:v>
                </c:pt>
                <c:pt idx="123">
                  <c:v>87322</c:v>
                </c:pt>
                <c:pt idx="124">
                  <c:v>60609</c:v>
                </c:pt>
                <c:pt idx="125">
                  <c:v>80967</c:v>
                </c:pt>
                <c:pt idx="126">
                  <c:v>51162</c:v>
                </c:pt>
                <c:pt idx="127">
                  <c:v>53294</c:v>
                </c:pt>
                <c:pt idx="128">
                  <c:v>50357</c:v>
                </c:pt>
                <c:pt idx="129">
                  <c:v>51900</c:v>
                </c:pt>
                <c:pt idx="130">
                  <c:v>89991</c:v>
                </c:pt>
                <c:pt idx="131">
                  <c:v>66291</c:v>
                </c:pt>
                <c:pt idx="132">
                  <c:v>36594</c:v>
                </c:pt>
                <c:pt idx="133">
                  <c:v>25152</c:v>
                </c:pt>
                <c:pt idx="134">
                  <c:v>44412</c:v>
                </c:pt>
                <c:pt idx="135">
                  <c:v>47504</c:v>
                </c:pt>
                <c:pt idx="136">
                  <c:v>54454</c:v>
                </c:pt>
                <c:pt idx="137">
                  <c:v>61006</c:v>
                </c:pt>
                <c:pt idx="138">
                  <c:v>58309</c:v>
                </c:pt>
                <c:pt idx="139">
                  <c:v>64228</c:v>
                </c:pt>
                <c:pt idx="140">
                  <c:v>51181</c:v>
                </c:pt>
                <c:pt idx="141">
                  <c:v>63906</c:v>
                </c:pt>
                <c:pt idx="142">
                  <c:v>73176</c:v>
                </c:pt>
                <c:pt idx="143">
                  <c:v>73027</c:v>
                </c:pt>
                <c:pt idx="144">
                  <c:v>41446</c:v>
                </c:pt>
                <c:pt idx="145">
                  <c:v>40901</c:v>
                </c:pt>
                <c:pt idx="146">
                  <c:v>25517</c:v>
                </c:pt>
                <c:pt idx="147">
                  <c:v>22319</c:v>
                </c:pt>
                <c:pt idx="148">
                  <c:v>36784</c:v>
                </c:pt>
                <c:pt idx="149">
                  <c:v>61330</c:v>
                </c:pt>
                <c:pt idx="150">
                  <c:v>105282</c:v>
                </c:pt>
                <c:pt idx="151">
                  <c:v>119723</c:v>
                </c:pt>
                <c:pt idx="152">
                  <c:v>90702</c:v>
                </c:pt>
                <c:pt idx="153">
                  <c:v>57492</c:v>
                </c:pt>
                <c:pt idx="154">
                  <c:v>74191</c:v>
                </c:pt>
                <c:pt idx="155">
                  <c:v>141876</c:v>
                </c:pt>
                <c:pt idx="156">
                  <c:v>117570</c:v>
                </c:pt>
                <c:pt idx="157">
                  <c:v>91754</c:v>
                </c:pt>
                <c:pt idx="158">
                  <c:v>94454</c:v>
                </c:pt>
                <c:pt idx="159">
                  <c:v>80257</c:v>
                </c:pt>
                <c:pt idx="160">
                  <c:v>62239</c:v>
                </c:pt>
                <c:pt idx="161">
                  <c:v>49093</c:v>
                </c:pt>
                <c:pt idx="162">
                  <c:v>60037</c:v>
                </c:pt>
                <c:pt idx="163">
                  <c:v>76416</c:v>
                </c:pt>
                <c:pt idx="164">
                  <c:v>76985</c:v>
                </c:pt>
                <c:pt idx="165">
                  <c:v>146000</c:v>
                </c:pt>
                <c:pt idx="166">
                  <c:v>157514</c:v>
                </c:pt>
                <c:pt idx="167">
                  <c:v>120146</c:v>
                </c:pt>
                <c:pt idx="168">
                  <c:v>94054</c:v>
                </c:pt>
                <c:pt idx="169">
                  <c:v>109918</c:v>
                </c:pt>
                <c:pt idx="170">
                  <c:v>98589</c:v>
                </c:pt>
                <c:pt idx="171">
                  <c:v>101150</c:v>
                </c:pt>
                <c:pt idx="172">
                  <c:v>73553</c:v>
                </c:pt>
                <c:pt idx="173">
                  <c:v>70391</c:v>
                </c:pt>
                <c:pt idx="174">
                  <c:v>42029</c:v>
                </c:pt>
                <c:pt idx="175">
                  <c:v>38577</c:v>
                </c:pt>
                <c:pt idx="176">
                  <c:v>62454</c:v>
                </c:pt>
                <c:pt idx="177">
                  <c:v>115821</c:v>
                </c:pt>
                <c:pt idx="178">
                  <c:v>107005</c:v>
                </c:pt>
                <c:pt idx="179">
                  <c:v>108995</c:v>
                </c:pt>
                <c:pt idx="180">
                  <c:v>124390</c:v>
                </c:pt>
                <c:pt idx="181">
                  <c:v>94369</c:v>
                </c:pt>
                <c:pt idx="182">
                  <c:v>74676</c:v>
                </c:pt>
                <c:pt idx="183">
                  <c:v>87785</c:v>
                </c:pt>
                <c:pt idx="184">
                  <c:v>84307</c:v>
                </c:pt>
                <c:pt idx="185">
                  <c:v>79092</c:v>
                </c:pt>
                <c:pt idx="186">
                  <c:v>63488</c:v>
                </c:pt>
                <c:pt idx="187">
                  <c:v>60431</c:v>
                </c:pt>
                <c:pt idx="188">
                  <c:v>56941</c:v>
                </c:pt>
                <c:pt idx="189">
                  <c:v>49853</c:v>
                </c:pt>
                <c:pt idx="190">
                  <c:v>68777</c:v>
                </c:pt>
                <c:pt idx="191">
                  <c:v>72414</c:v>
                </c:pt>
                <c:pt idx="192">
                  <c:v>64488</c:v>
                </c:pt>
                <c:pt idx="193">
                  <c:v>68980</c:v>
                </c:pt>
                <c:pt idx="194">
                  <c:v>71227</c:v>
                </c:pt>
                <c:pt idx="195">
                  <c:v>54243</c:v>
                </c:pt>
                <c:pt idx="196">
                  <c:v>43515</c:v>
                </c:pt>
                <c:pt idx="197">
                  <c:v>56709</c:v>
                </c:pt>
                <c:pt idx="198">
                  <c:v>115193</c:v>
                </c:pt>
                <c:pt idx="199">
                  <c:v>88222</c:v>
                </c:pt>
                <c:pt idx="200">
                  <c:v>94537</c:v>
                </c:pt>
                <c:pt idx="201">
                  <c:v>62275</c:v>
                </c:pt>
                <c:pt idx="202">
                  <c:v>47417</c:v>
                </c:pt>
                <c:pt idx="203">
                  <c:v>34587</c:v>
                </c:pt>
                <c:pt idx="204">
                  <c:v>51107</c:v>
                </c:pt>
                <c:pt idx="205">
                  <c:v>60355</c:v>
                </c:pt>
                <c:pt idx="206">
                  <c:v>54210</c:v>
                </c:pt>
                <c:pt idx="207">
                  <c:v>47206</c:v>
                </c:pt>
                <c:pt idx="208">
                  <c:v>37715</c:v>
                </c:pt>
                <c:pt idx="209">
                  <c:v>22959</c:v>
                </c:pt>
                <c:pt idx="210">
                  <c:v>18605</c:v>
                </c:pt>
                <c:pt idx="211">
                  <c:v>30013</c:v>
                </c:pt>
                <c:pt idx="212">
                  <c:v>26846</c:v>
                </c:pt>
                <c:pt idx="213">
                  <c:v>28215</c:v>
                </c:pt>
                <c:pt idx="214">
                  <c:v>39191</c:v>
                </c:pt>
                <c:pt idx="215">
                  <c:v>54295</c:v>
                </c:pt>
                <c:pt idx="216">
                  <c:v>45655</c:v>
                </c:pt>
                <c:pt idx="217">
                  <c:v>43538</c:v>
                </c:pt>
                <c:pt idx="218">
                  <c:v>113614</c:v>
                </c:pt>
                <c:pt idx="219">
                  <c:v>92739</c:v>
                </c:pt>
                <c:pt idx="220">
                  <c:v>123936</c:v>
                </c:pt>
                <c:pt idx="221">
                  <c:v>162265</c:v>
                </c:pt>
                <c:pt idx="222">
                  <c:v>97805</c:v>
                </c:pt>
                <c:pt idx="223">
                  <c:v>40242</c:v>
                </c:pt>
                <c:pt idx="224">
                  <c:v>34464</c:v>
                </c:pt>
                <c:pt idx="225">
                  <c:v>87358</c:v>
                </c:pt>
                <c:pt idx="226">
                  <c:v>96784</c:v>
                </c:pt>
                <c:pt idx="227">
                  <c:v>269291</c:v>
                </c:pt>
                <c:pt idx="228">
                  <c:v>179259</c:v>
                </c:pt>
                <c:pt idx="229">
                  <c:v>166680</c:v>
                </c:pt>
                <c:pt idx="230">
                  <c:v>105425</c:v>
                </c:pt>
                <c:pt idx="231">
                  <c:v>79726</c:v>
                </c:pt>
                <c:pt idx="232">
                  <c:v>110129</c:v>
                </c:pt>
                <c:pt idx="233">
                  <c:v>93292</c:v>
                </c:pt>
                <c:pt idx="234">
                  <c:v>61313</c:v>
                </c:pt>
                <c:pt idx="235">
                  <c:v>114431</c:v>
                </c:pt>
                <c:pt idx="236">
                  <c:v>117752</c:v>
                </c:pt>
                <c:pt idx="237">
                  <c:v>90552</c:v>
                </c:pt>
                <c:pt idx="238">
                  <c:v>82785</c:v>
                </c:pt>
                <c:pt idx="239">
                  <c:v>121448</c:v>
                </c:pt>
                <c:pt idx="240">
                  <c:v>126038</c:v>
                </c:pt>
                <c:pt idx="241">
                  <c:v>154429</c:v>
                </c:pt>
                <c:pt idx="242">
                  <c:v>108102</c:v>
                </c:pt>
                <c:pt idx="243">
                  <c:v>148188</c:v>
                </c:pt>
                <c:pt idx="244">
                  <c:v>67666</c:v>
                </c:pt>
                <c:pt idx="245">
                  <c:v>49493</c:v>
                </c:pt>
                <c:pt idx="246">
                  <c:v>67364</c:v>
                </c:pt>
                <c:pt idx="247">
                  <c:v>53192</c:v>
                </c:pt>
                <c:pt idx="248">
                  <c:v>53031</c:v>
                </c:pt>
                <c:pt idx="249">
                  <c:v>58059</c:v>
                </c:pt>
                <c:pt idx="250">
                  <c:v>67897</c:v>
                </c:pt>
                <c:pt idx="251">
                  <c:v>49657</c:v>
                </c:pt>
                <c:pt idx="252">
                  <c:v>62205</c:v>
                </c:pt>
                <c:pt idx="253">
                  <c:v>97904</c:v>
                </c:pt>
                <c:pt idx="254">
                  <c:v>100241</c:v>
                </c:pt>
                <c:pt idx="255">
                  <c:v>132058</c:v>
                </c:pt>
                <c:pt idx="256">
                  <c:v>125420</c:v>
                </c:pt>
                <c:pt idx="257">
                  <c:v>143145</c:v>
                </c:pt>
                <c:pt idx="258">
                  <c:v>63073</c:v>
                </c:pt>
                <c:pt idx="259">
                  <c:v>55470</c:v>
                </c:pt>
                <c:pt idx="260">
                  <c:v>80334</c:v>
                </c:pt>
                <c:pt idx="261">
                  <c:v>72930</c:v>
                </c:pt>
                <c:pt idx="262">
                  <c:v>55094</c:v>
                </c:pt>
                <c:pt idx="263">
                  <c:v>76934</c:v>
                </c:pt>
                <c:pt idx="264">
                  <c:v>73516</c:v>
                </c:pt>
                <c:pt idx="265">
                  <c:v>37588</c:v>
                </c:pt>
                <c:pt idx="266">
                  <c:v>26582</c:v>
                </c:pt>
                <c:pt idx="267">
                  <c:v>67672</c:v>
                </c:pt>
                <c:pt idx="268">
                  <c:v>73831</c:v>
                </c:pt>
                <c:pt idx="269">
                  <c:v>87672</c:v>
                </c:pt>
                <c:pt idx="270">
                  <c:v>128399</c:v>
                </c:pt>
                <c:pt idx="271">
                  <c:v>93843</c:v>
                </c:pt>
                <c:pt idx="272">
                  <c:v>52270</c:v>
                </c:pt>
                <c:pt idx="273">
                  <c:v>49416</c:v>
                </c:pt>
                <c:pt idx="274">
                  <c:v>94208</c:v>
                </c:pt>
                <c:pt idx="275">
                  <c:v>183791</c:v>
                </c:pt>
                <c:pt idx="276">
                  <c:v>101280</c:v>
                </c:pt>
                <c:pt idx="277">
                  <c:v>88859</c:v>
                </c:pt>
                <c:pt idx="278">
                  <c:v>75371</c:v>
                </c:pt>
                <c:pt idx="279">
                  <c:v>65846</c:v>
                </c:pt>
                <c:pt idx="280">
                  <c:v>70480</c:v>
                </c:pt>
                <c:pt idx="281">
                  <c:v>88690</c:v>
                </c:pt>
                <c:pt idx="282">
                  <c:v>80391</c:v>
                </c:pt>
                <c:pt idx="283">
                  <c:v>78363</c:v>
                </c:pt>
                <c:pt idx="284">
                  <c:v>44964</c:v>
                </c:pt>
                <c:pt idx="285">
                  <c:v>41033</c:v>
                </c:pt>
                <c:pt idx="286">
                  <c:v>67242</c:v>
                </c:pt>
                <c:pt idx="287">
                  <c:v>95491</c:v>
                </c:pt>
                <c:pt idx="288">
                  <c:v>108822</c:v>
                </c:pt>
                <c:pt idx="289">
                  <c:v>185097</c:v>
                </c:pt>
                <c:pt idx="290">
                  <c:v>113866</c:v>
                </c:pt>
                <c:pt idx="291">
                  <c:v>75458</c:v>
                </c:pt>
                <c:pt idx="292">
                  <c:v>53489</c:v>
                </c:pt>
                <c:pt idx="293">
                  <c:v>36082</c:v>
                </c:pt>
                <c:pt idx="294">
                  <c:v>37958</c:v>
                </c:pt>
                <c:pt idx="295">
                  <c:v>59433</c:v>
                </c:pt>
                <c:pt idx="296">
                  <c:v>83488</c:v>
                </c:pt>
                <c:pt idx="297">
                  <c:v>95711</c:v>
                </c:pt>
                <c:pt idx="298">
                  <c:v>107236</c:v>
                </c:pt>
                <c:pt idx="299">
                  <c:v>100544</c:v>
                </c:pt>
                <c:pt idx="300">
                  <c:v>59192</c:v>
                </c:pt>
                <c:pt idx="301">
                  <c:v>51449</c:v>
                </c:pt>
                <c:pt idx="302">
                  <c:v>192414</c:v>
                </c:pt>
                <c:pt idx="303">
                  <c:v>290395</c:v>
                </c:pt>
                <c:pt idx="304">
                  <c:v>419100</c:v>
                </c:pt>
                <c:pt idx="305">
                  <c:v>248011</c:v>
                </c:pt>
                <c:pt idx="306">
                  <c:v>136993</c:v>
                </c:pt>
                <c:pt idx="307">
                  <c:v>107563</c:v>
                </c:pt>
                <c:pt idx="308">
                  <c:v>82751</c:v>
                </c:pt>
                <c:pt idx="309">
                  <c:v>48646</c:v>
                </c:pt>
                <c:pt idx="310">
                  <c:v>53517</c:v>
                </c:pt>
                <c:pt idx="311">
                  <c:v>71081</c:v>
                </c:pt>
                <c:pt idx="312">
                  <c:v>73809</c:v>
                </c:pt>
                <c:pt idx="313">
                  <c:v>97450</c:v>
                </c:pt>
                <c:pt idx="314">
                  <c:v>112836</c:v>
                </c:pt>
                <c:pt idx="315">
                  <c:v>100251</c:v>
                </c:pt>
                <c:pt idx="316">
                  <c:v>111454</c:v>
                </c:pt>
                <c:pt idx="317">
                  <c:v>109696</c:v>
                </c:pt>
                <c:pt idx="318">
                  <c:v>105301</c:v>
                </c:pt>
                <c:pt idx="319">
                  <c:v>163120</c:v>
                </c:pt>
                <c:pt idx="320">
                  <c:v>175654</c:v>
                </c:pt>
                <c:pt idx="321">
                  <c:v>151570</c:v>
                </c:pt>
                <c:pt idx="322">
                  <c:v>133994</c:v>
                </c:pt>
                <c:pt idx="323">
                  <c:v>148449</c:v>
                </c:pt>
                <c:pt idx="324">
                  <c:v>114202</c:v>
                </c:pt>
                <c:pt idx="325">
                  <c:v>130907</c:v>
                </c:pt>
                <c:pt idx="326">
                  <c:v>138132</c:v>
                </c:pt>
                <c:pt idx="327">
                  <c:v>152296</c:v>
                </c:pt>
                <c:pt idx="328">
                  <c:v>144879</c:v>
                </c:pt>
                <c:pt idx="329">
                  <c:v>97326</c:v>
                </c:pt>
                <c:pt idx="330">
                  <c:v>112406</c:v>
                </c:pt>
                <c:pt idx="331">
                  <c:v>108185</c:v>
                </c:pt>
                <c:pt idx="332">
                  <c:v>159233</c:v>
                </c:pt>
                <c:pt idx="333">
                  <c:v>167835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AE0-49A5-9769-6CBBCFAE14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931064"/>
        <c:axId val="506932704"/>
      </c:lineChart>
      <c:dateAx>
        <c:axId val="50693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932704"/>
        <c:crosses val="autoZero"/>
        <c:auto val="1"/>
        <c:lblOffset val="100"/>
        <c:baseTimeUnit val="days"/>
      </c:dateAx>
      <c:valAx>
        <c:axId val="50693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93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77916.334565619196</c:v>
                </c:pt>
                <c:pt idx="1">
                  <c:v>48875.301204819298</c:v>
                </c:pt>
                <c:pt idx="2">
                  <c:v>38195.334801762103</c:v>
                </c:pt>
                <c:pt idx="3">
                  <c:v>124127.94117647099</c:v>
                </c:pt>
                <c:pt idx="4">
                  <c:v>20418.400000000001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93-42AA-9540-41BE791760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59055.349544072902</c:v>
                </c:pt>
                <c:pt idx="1">
                  <c:v>50512.799270073003</c:v>
                </c:pt>
                <c:pt idx="2">
                  <c:v>38498.791423002003</c:v>
                </c:pt>
                <c:pt idx="3">
                  <c:v>66865.5</c:v>
                </c:pt>
                <c:pt idx="4">
                  <c:v>36448.590909090897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93-42AA-9540-41BE791760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63236</c:v>
                </c:pt>
                <c:pt idx="1">
                  <c:v>15341.5</c:v>
                </c:pt>
                <c:pt idx="2">
                  <c:v>31287.9130434783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93-42AA-9540-41BE791760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117841.221198157</c:v>
                </c:pt>
                <c:pt idx="1">
                  <c:v>96645.330434782605</c:v>
                </c:pt>
                <c:pt idx="2">
                  <c:v>71440.235511713894</c:v>
                </c:pt>
                <c:pt idx="3">
                  <c:v>192540.19796954299</c:v>
                </c:pt>
                <c:pt idx="4">
                  <c:v>125136.061111111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93-42AA-9540-41BE791760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48500184"/>
        <c:axId val="648500512"/>
      </c:barChart>
      <c:catAx>
        <c:axId val="64850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500512"/>
        <c:crosses val="autoZero"/>
        <c:auto val="1"/>
        <c:lblAlgn val="ctr"/>
        <c:lblOffset val="100"/>
        <c:noMultiLvlLbl val="0"/>
      </c:catAx>
      <c:valAx>
        <c:axId val="64850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50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2492.6062846580398</c:v>
                </c:pt>
                <c:pt idx="1">
                  <c:v>1358.1310240963901</c:v>
                </c:pt>
                <c:pt idx="2">
                  <c:v>973.11860386309695</c:v>
                </c:pt>
                <c:pt idx="3">
                  <c:v>2492.8235294117599</c:v>
                </c:pt>
                <c:pt idx="4">
                  <c:v>901.6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4F-4101-8AE9-9500B86AC4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1969.2826747720401</c:v>
                </c:pt>
                <c:pt idx="1">
                  <c:v>1632.39416058394</c:v>
                </c:pt>
                <c:pt idx="2">
                  <c:v>1245.45808966862</c:v>
                </c:pt>
                <c:pt idx="3">
                  <c:v>1269.8333333333301</c:v>
                </c:pt>
                <c:pt idx="4">
                  <c:v>2367.5681818181802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4F-4101-8AE9-9500B86AC4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2195</c:v>
                </c:pt>
                <c:pt idx="1">
                  <c:v>376.5</c:v>
                </c:pt>
                <c:pt idx="2">
                  <c:v>795.41304347826099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4F-4101-8AE9-9500B86AC4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3743.39631336406</c:v>
                </c:pt>
                <c:pt idx="1">
                  <c:v>3101.0956521739099</c:v>
                </c:pt>
                <c:pt idx="2">
                  <c:v>1911.42046855734</c:v>
                </c:pt>
                <c:pt idx="3">
                  <c:v>6011.2994923857896</c:v>
                </c:pt>
                <c:pt idx="4">
                  <c:v>6982.5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4F-4101-8AE9-9500B86AC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48508056"/>
        <c:axId val="648507072"/>
      </c:barChart>
      <c:catAx>
        <c:axId val="64850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507072"/>
        <c:crosses val="autoZero"/>
        <c:auto val="1"/>
        <c:lblAlgn val="ctr"/>
        <c:lblOffset val="100"/>
        <c:noMultiLvlLbl val="0"/>
      </c:catAx>
      <c:valAx>
        <c:axId val="64850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50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1303321</c:v>
                </c:pt>
                <c:pt idx="1">
                  <c:v>934164</c:v>
                </c:pt>
                <c:pt idx="2">
                  <c:v>328487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83-482A-91AA-043E8B0397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27211740</c:v>
                </c:pt>
                <c:pt idx="1">
                  <c:v>23933134</c:v>
                </c:pt>
                <c:pt idx="2">
                  <c:v>62318074</c:v>
                </c:pt>
                <c:pt idx="3">
                  <c:v>40749058</c:v>
                </c:pt>
                <c:pt idx="4">
                  <c:v>24329324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83-482A-91AA-043E8B0397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36546</c:v>
                </c:pt>
                <c:pt idx="1">
                  <c:v>15375</c:v>
                </c:pt>
                <c:pt idx="2">
                  <c:v>849422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83-482A-91AA-043E8B039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48510680"/>
        <c:axId val="648507400"/>
      </c:barChart>
      <c:catAx>
        <c:axId val="648510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507400"/>
        <c:crosses val="autoZero"/>
        <c:auto val="1"/>
        <c:lblAlgn val="ctr"/>
        <c:lblOffset val="100"/>
        <c:noMultiLvlLbl val="0"/>
      </c:catAx>
      <c:valAx>
        <c:axId val="64850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51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248</c:v>
                </c:pt>
                <c:pt idx="2">
                  <c:v>107</c:v>
                </c:pt>
                <c:pt idx="3">
                  <c:v>50</c:v>
                </c:pt>
                <c:pt idx="4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8E-438C-A496-64FEC9A476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  <c:pt idx="4">
                  <c:v>reschkefernsehen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511</c:v>
                </c:pt>
                <c:pt idx="1">
                  <c:v>446</c:v>
                </c:pt>
                <c:pt idx="2">
                  <c:v>102</c:v>
                </c:pt>
                <c:pt idx="3">
                  <c:v>202</c:v>
                </c:pt>
                <c:pt idx="4">
                  <c:v>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8E-438C-A496-64FEC9A47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48512320"/>
        <c:axId val="648509368"/>
      </c:barChart>
      <c:catAx>
        <c:axId val="64851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509368"/>
        <c:crosses val="autoZero"/>
        <c:auto val="1"/>
        <c:lblAlgn val="ctr"/>
        <c:lblOffset val="100"/>
        <c:noMultiLvlLbl val="0"/>
      </c:catAx>
      <c:valAx>
        <c:axId val="64850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51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3318E-AA98-4B0A-9723-3F8C0C8446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709810-C3C5-490C-842F-D0DEA42A7C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288100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8B94E-1B0D-4DF4-9F01-56C6B28E7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Profil | 5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EAB4FE-D343-4B94-821E-2E2F8B3366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298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22097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1164807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9901012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45278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 pro Tag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07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2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959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27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539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reschkefernsehen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714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860DD-46D3-42CF-908C-0168C2C1C3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57171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C6F4-3122-452F-9F15-01387B126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Feed | 5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75F8E1-2888-422F-9F5F-32D7448EE3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545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945687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7162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0264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461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4268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41049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56640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8752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4576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6840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395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136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189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Beitrag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Beiträge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Klicks auf BioLink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453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5097344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4709215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44397.497801435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63495983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82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3778244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79416.491712707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28551607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65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2063080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58592.15042735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24882673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1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reschkefernsehen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105809.26200873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24329324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22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183826.30454545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40749058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972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52A00-6474-44C3-BEF7-70D6FA07D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644844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7282-E0D0-4B6B-B64F-E6349F3E9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| Gesamt | Betrachteter Zeitraum | 5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2458B4-0A09-4225-9D85-827E51685D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137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0376649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08449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19435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3523918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6122145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5234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54243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8989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Story-Element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14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14075.72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14205.56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1711.86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45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4397762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9543.89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9709.77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4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6925.90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563.76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81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6519.57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842.17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334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reschkefernsehen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6033.32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6096.27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787.79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412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DAB70-1EB6-4B52-B873-0CA16AB968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580444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92B69-E3FA-438F-B38E-78250526B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- Tag | 5 profiles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23048C-1F6B-4470-8382-BF98F8730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2681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3545720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9550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6176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1600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29143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869589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39149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9150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211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92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1269.00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91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2185.20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061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1909.00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79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8993.00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98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22037.50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22103.50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3128.00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745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559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E99A8-2A58-43EB-98D8-8C84FF104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203763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4D602-BA12-48FC-99CB-2FF70D231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- Tag | 5 profiles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1AD552-A7B4-4D10-AE1F-B90A97021D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064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1613463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9737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183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5281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8611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044054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37501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7996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9539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98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8288.50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8406.50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1021.50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20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16594.67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16732.33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54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72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56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20760.00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21031.00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90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38F7C-2D7F-4A11-A6B2-23AFA8DD2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062156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803FD-DAFD-4331-A3D7-83910E0F0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- Tag | 5 profiles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BBA807-9809-4EDE-91FA-691C452F3A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9075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2096450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7336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6567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2562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112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450702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770469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3298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9953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801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91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16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501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10698.00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11131.00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92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11264.00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11264.00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47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12260.00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12516.00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1537.00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510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D8393-A368-4A2C-9757-244B58F6F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961727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21163-DD78-4A87-AEA8-D24D599C0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- Tag | 5 profiles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3D810D-9F60-4152-9CFC-F2D8B2C56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6976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1376204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9932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1930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557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58970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182944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84097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1470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103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8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7416.50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7466.00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48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11219.00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11475.00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1412.00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727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1022.00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57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21455.67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21757.00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2737.00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96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13059.00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13059.00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86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279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0A05F-9202-4A54-92D3-22C7F1F490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525927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93ACC-5DC4-4B76-904B-1F9D8D45F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- Tag | 5 profiles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79204D-0C69-43B7-AFFC-F9475835C6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4439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1346211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4397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18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824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98340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253148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18499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5955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631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60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60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28748.00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28823.00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4317.00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083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2BE29-36B4-4524-833C-E3C8BBAED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772332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1BD21-A03E-4CA2-9A32-FC14EF910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Follower Entwicklung | 5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447BE4-8C10-42D4-A6EB-699179403E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1096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D4607-491E-4CD8-834C-5425593132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654C4-3DD3-4518-B50F-B0D3C557D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893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E59B2-1D68-4404-8407-5791840D0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Zusammensetzung Follower der NDR Instagram Profile | Instagram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33FE12-7F53-47A9-A8A7-740C956D63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7259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C4D46-30EB-40CD-B30D-A7809D88C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3F7E9-8142-492F-8573-2A94B9C00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085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3704D-13EB-4339-9BA8-D44515827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Profil Impressions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728700-8602-43F1-8FDA-88D51E310F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095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BBCC6-D56C-4804-8B6D-12D02D7DE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9BCBF-EAE8-465A-B393-7E63FA999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122AB-2EA9-4813-9D50-0C578BAC7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Profil Potenzielle Reichweite | 5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6FEC5B-5D5B-4254-8351-7726320BC3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8915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B2B94-4F24-4CFB-BFF7-3C452E29C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2ABEA-9FB5-4AA8-9F55-526C3622E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490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4E103-10B1-4367-98F3-DF7E771FE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CC736C-3C42-4AF5-AE35-E8E8FF952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6928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460005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3851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87312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696639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51119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848776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087515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1947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8671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7328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70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- 2023-06-25 10:31:23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#ndrniedersachsen #halloniedersachsen #ndr1niedersachsen #harburg #toppenstedt #polizeiharburg #polizeinds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https://www.instagram.com/p/Ct6B-dPs4v7/media/?size=l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06/26/2023 10:06:57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512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7D06D-661C-4B7D-9EF4-CB7CFDACC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328996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A6754-18C1-42BA-A6FE-00E3198F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E779E-A89B-4293-A6B2-273906C9E6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1190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591903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5103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8413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776036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95368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630511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367677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83038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840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733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96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- 2023-10-31 21:48:46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#ndrniedersachsen #halloniedersachsen #ndr1niedersachsen #gottesanbeterin #grafschaftbentheim #nordhorn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https://quintly-image-storage.s3.amazonaws.com/6488555dd2022b7940513b74c16cd859/01043b8195d42ce1f117df7c88cbe10d.jpg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11/01/2023 21:36:57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438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184DD-4F3C-4AF0-9679-8E45C365B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326276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C5553-85A1-4A28-BC9F-E75D64A8E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9FC935-17A8-4959-9697-D1A43CD968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4691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964634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1335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52362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850826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10133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84838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854885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9396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632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166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56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- 2023-10-25 09:20:09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#niedersachsen  #schiff #frachter #kollision #seenot #seenotrettung #verity #langeoog #nordsee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https://quintly-image-storage.s3.amazonaws.com/6488555dd2022b7940513b74c16cd859/5d1a9b4698ed9ef6250a63a54b34a825.jpg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10/26/2023 09:07:37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965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3C65B-AF09-4AFF-BF88-983E96A5B3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898601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48415-BC23-41F4-B61B-D83A2FDB0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53D762-BCEB-4727-85A3-A036B11B0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178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080736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39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1713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662370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40330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09224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042672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0294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3734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338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9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- 2023-10-10 14:28:18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#hannover #sbahn #sbahnhannover #deutschebahn #ndrniedersachsen #halloniedersachsen #ndr1niedersachsen #niedersachsen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https://quintly-image-storage.s3.amazonaws.com/6488555dd2022b7940513b74c16cd859/c0b55346cf6fbd1240d384a53c1f3da0.jpg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10/11/2023 14:15:42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976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4CC00-E6B9-4B5E-8FFE-6004C1127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647073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BAA6-4630-446D-93F2-E39BF1D64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213DE6-550C-4E95-8A08-8FC774F5A9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075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780541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5578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94799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702348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5336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393150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51679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7299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7714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1560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56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- 2023-11-15 20:09:30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#NORDEN #NORDDEUTSCHLAND #BAHN #DEUTSCHEBAHN #STREIK #BAHNSTREIK #GDL #WARNSTREIK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https://quintly-image-storage.s3.amazonaws.com/6488555dd2022b7940513b74c16cd859/7db505eea83cf5ce0d7fbff3f36b40ed.jpg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11/16/2023 20:07:14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17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1C104-F166-4663-B736-53348B510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241754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24AB2-674E-41EC-AA69-2A6EA256B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90DFB4-CD48-465B-BAD8-978EE74B58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168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344559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4029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7909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651568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55675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32703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535855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39891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022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0469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43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- 2023-10-24 11:13:24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Alle aktuellen Infos dazu findet ihr hier #nordsee #langeoog #schiff #frachter #kollision #seenotrettung #seenotretter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https://quintly-image-storage.s3.amazonaws.com/6488555dd2022b7940513b74c16cd859/4b5c0e02515bc2c8ca6bf0dec8cbe8af.jpg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10/25/2023 11:07:54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430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127CD-113F-4EB5-AF20-B1446A37C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506466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21303-F7EB-4809-A527-2E5FE1A5B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1C4625-33ED-4A1B-9314-1A4C0142FD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5770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654970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7067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00520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334025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255573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510574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871056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0034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6150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2241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258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- 2023-11-05 09:37:08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Alle aktuellen Entwicklungen findet ihr u.a. bei den Kolleginnen und Kollegen 
von @ndrhamburg.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https://quintly-image-storage.s3.amazonaws.com/7eaa927309edd412d0ef760f0a9eb1ab/14b2f256b3bb559753470775bd7e5bd4.jpg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11/06/2023 09:36:57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111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4C023-95C8-4595-8E43-1A0C96DCA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801193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D1CF6-C410-4684-94BC-19F1A3C2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4C0D41-1D72-4232-BF64-EC001AD80F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9092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817105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2588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40263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7338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41579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038260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74080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3109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573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7577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20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- 2023-10-20 13:49:41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https://quintly-image-storage.s3.amazonaws.com/6488555dd2022b7940513b74c16cd859/c70e76fe081b38febe2538f20defca1f.jpg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10/21/2023 13:36:48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402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7E535-37B1-4802-A03F-AD2387458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379602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784C0-93DC-45FA-9933-CEFFC8859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6B79E9-753E-413D-B84D-F75CC199FB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111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439904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1663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72774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951735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34015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55446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627942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9712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952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4202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85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- 2023-11-22 09:50:18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#hannover #mhh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https://quintly-image-storage.s3.amazonaws.com/6488555dd2022b7940513b74c16cd859/27623805ead38572c754961c8531c533.jpg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 09:37:27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462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674FF-1B93-4229-8A14-E526704DE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786006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8C188-0A65-4890-82C4-6D2EFA638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D8A706-EA3F-48CA-BFD6-1F98B18047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99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795412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1678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4293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706585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248933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194257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005880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7945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019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187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36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- 2023-10-20 08:40:21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https://quintly-image-storage.s3.amazonaws.com/6488555dd2022b7940513b74c16cd859/eb3f5f11d3358215a0930e1b3bfacebd.jpg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10/21/2023 08:36:48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66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C88CF-29D9-49D4-AC65-EF9D41A62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753858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80F4B-2D10-4104-94B6-99CEFD186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510555-37DB-4416-9282-D9D22BCDFA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9303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951034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8351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36665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983873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533223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565498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85541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2313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6836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414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2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- 2023-07-13 08:28:38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https://www.instagram.com/p/CuoKPTxssUu/media/?size=l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07/14/2023 08:08:46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427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B229E-00FF-438D-BF7A-EB1792F2F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661596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D390D-1C5A-4C09-A34E-3EE40056C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7320C-B1DA-4142-9418-32B75A7BE3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4133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108118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7146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00817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429645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27607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304635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170519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03811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649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018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03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- 2023-09-13 15:33:24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dem Fund einer toten Jugendlichen im Landkreis Diepholz fahndet die Polizei nach einem 42-Jährigen.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https://quintly-image-storage.s3.amazonaws.com/6488555dd2022b7940513b74c16cd859/4f0ed257f9ab31dbc1c74a6857b3d78d.jpg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09/14/2023 15:07:00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499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AEF39-DB83-44F7-AAD9-F0A5D4058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14255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15777-6B22-4A2F-B4BD-1F203EBDF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F0754B-F81A-4BF4-8477-77734DCB2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16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515044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5540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4073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910768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74711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966796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696754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46814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5165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7143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264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- 2023-08-25 18:50:12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https://quintly-image-storage.s3.amazonaws.com/6488555dd2022b7940513b74c16cd859/d6d81aca0165ab2809bf2079cdf8130a.jpg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08/26/2023 18:36:54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124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B224C-FE37-49C6-ADB0-40BA23A5A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7678472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20A0C-64DC-42A9-9FF1-DB31F3433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4F9684-0B10-4E9B-A59E-571237A49C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0034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637207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7532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722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523188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96074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74838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010671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07571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1340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6680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27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- 2023-11-23 09:04:13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https://quintly-image-storage.s3.amazonaws.com/6488555dd2022b7940513b74c16cd859/b7879e5d92fdc79ebbf15646b90f072f.jpg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11/24/2023 08:37:01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442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FA7DF-8F97-4639-90EF-D96E0A244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072649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D6EF5-3D5F-440F-B55D-99EAB9361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03E615-0C7D-4A7C-AF2E-7721B35004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684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728728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7772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8094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281164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856419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33354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47308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92695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953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7785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7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- 2023-11-17 16:54:17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#HANNOVER #HAUPTBAHNHOF  #DEUTSCHEBAHN #BAHN #AUSFALL #WOCHENENDE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https://quintly-image-storage.s3.amazonaws.com/6488555dd2022b7940513b74c16cd859/60f842b73aaee670d399d21d53f5756d.jpg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11/18/2023 16:36:59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750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DF65D-87D6-474F-A251-151AAB697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1919557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CA4DE-BFAF-4BFC-8602-8D4F89515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3A9C7-95A4-46C5-98C0-FA99CA5F6D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8847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612011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7608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8060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18326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30375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7902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740449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8884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368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5012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655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- 2023-10-26 17:56:43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#grünkohl #grünkohlessen #superfood #lecker #norden #nordishbynature  LECKERE REZEPTEN ZUM NORDDEUTSCHEN SUPERFOOD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https://quintly-image-storage.s3.amazonaws.com/6488555dd2022b7940513b74c16cd859/075916e7e5692b635d6a7ce5d55fba83.jpg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10/27/2023 17:37:04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4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74D1D-4194-47E5-8F49-498C99D63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467225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B35B5-CEFB-4706-8193-4D63FDF2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1F64BA-117D-4135-B0F5-AE0C6E0E9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139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979096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6636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15340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117679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628968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856741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684099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9220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6074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726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85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- 2023-09-18 19:24:26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Neuer Corona-Impfstoff erhältlich!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https://quintly-image-storage.s3.amazonaws.com/6488555dd2022b7940513b74c16cd859/277a31f7f38f3182038e958711719ae3.jpg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09/19/2023 19:07:23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000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EF3DB-7842-4759-9DC2-96E95C47D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8642852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FFE8D-A34F-4187-A65D-DB05CF474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28A0A0-9168-423B-AF9D-B7838B0963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770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264229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510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7858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684425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1219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445840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75051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45438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177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9239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1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- 2023-11-15 08:01:35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#niedersachsen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https://quintly-image-storage.s3.amazonaws.com/6488555dd2022b7940513b74c16cd859/e06905cc11575adbcb62e30a86234fce.jpg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11/16/2023 07:36:53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57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0909C-2D90-4F91-9338-A04081EB9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1709544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5D317-615A-4AAE-BCA7-7E00A2D7C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612D97-E7F2-40FA-A167-FC936D45D2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759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575433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4510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1075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588476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396783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557871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35843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92972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8378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3723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86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- 2023-09-09 12:54:23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@martina.schoenherr 
@hannover.concerts 
@allefarben_official 
@jaxjones 
@montez.official 
@ndr2 
@duttypaul 
@jasonderulo 
@ninachuba 
@christianlidsba  Martina und Greg machen sich bereit für die N-JOY Starshow –  heute um 14:00 geht’s los! Vorfreude ist da!
Wir freuen uns auf euch!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https://quintly-image-storage.s3.amazonaws.com/7eaa927309edd412d0ef760f0a9eb1ab/e0076ead4cca7f98ccd74d90311745bd.jpg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09/10/2023 12:36:54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838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AC8B8-B173-46C5-8016-568314D99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5684675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22E68-F0E5-41FE-ADBF-90F1DB43D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1A8183-E17F-429E-B16F-7C4AB83FA6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9740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839455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8813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71789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24179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01367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556277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087905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80763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174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1396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476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- 2023-11-29 14:50:54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https://quintly-eu-image-storage.s3.amazonaws.com/6488555dd2022b7940513b74c16cd859/b1955681d820de9d61e968feccc6222b.jpg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11/30/2023 14:37:19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028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A6779-B4A6-4CC1-A804-588ED25D4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519125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BDEA9-18D8-4C09-BE53-5C9F4ED1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802602-AEDF-438E-AF3F-9D52B9FE6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4287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105943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978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5076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88673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01625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3307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906138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1764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390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1810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15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- 2023-11-07 12:30:48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https://quintly-image-storage.s3.amazonaws.com/6488555dd2022b7940513b74c16cd859/ffe607c7069deaeaab1c82df632acd6e.jpg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11/08/2023 12:07:15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851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6D716-D318-4AEB-8076-877343BD3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2500081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32DF8-F31A-463A-8A1C-2990ED04A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9BDBFD-A9A6-4A2D-992F-3FB0652A8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1668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893052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8094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44051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520837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96732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80511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32563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9198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5277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6407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25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- 2023-09-14 17:31:19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https://quintly-image-storage.s3.amazonaws.com/6488555dd2022b7940513b74c16cd859/3bcaf7a736a6d2e344fdd9afe92ca62f.jpg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09/15/2023 17:07:26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770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914B5-720E-4A5C-9AA7-3693AE1E5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9786470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B3722-D464-4367-8924-D418C6878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C6DA4-FD72-4F2E-9C0A-E11380A829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3739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718338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1538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1173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05436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32517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18354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88168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07527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5278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8399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68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- 2023-09-27 09:47:12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https://quintly-image-storage.s3.amazonaws.com/6488555dd2022b7940513b74c16cd859/6875eb992d62ef66529e54375e226e65.jpg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09/28/2023 09:36:46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081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46771-4220-48AF-A4C4-849FF7460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6661812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F5C25-43EF-45B3-A6AA-254308CFE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F1201-05C5-4E61-AF4A-F9710834A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80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517901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5045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0633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96797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895246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09562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56855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7854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6974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819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15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- 2023-04-24 18:12:08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https://www.instagram.com/p/CrbNa-ssNbJ/media/?size=l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04/25/2023 18:06:54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764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E5022-CE4C-49FD-B9B9-24BBF087D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9907432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1BFF2-B00A-41A3-B343-3347AA535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5 profiles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4D0276-648C-445B-B1A6-07228AE006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153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386215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1863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95268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397659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12665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12313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98939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5569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6860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7401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64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- 2023-11-29 10:06:49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https://quintly-eu-image-storage.s3.amazonaws.com/6488555dd2022b7940513b74c16cd859/1fd5ef6b85355dc718c5fb79224546ca.jpg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11/30/2023 09:37:07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829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06D3F-32FC-4C0F-B12B-91EB3562A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1588786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B0471-808A-4471-A6D6-5B96DA8A3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5 profiles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61B1F-0506-437B-9B65-50B63BCA03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640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534448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0220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3397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99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7049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095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1261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393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9986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5353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1103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2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- 2023-05-19 07:05:09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Noch Fragen? 🤓
.
.
.
#eichhörnchen #referat #feedback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453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- 2023-09-14 17:09:44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Findet ihr das gerecht?
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Nach einer Rede von AfD-Politiker Andreas Winhart war...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176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- 2023-10-13 17:20:07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Findet ihr das gerecht?
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 Österreich ist die Sterilisation für Frauen stark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1922709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22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- 2023-07-06 16:34:58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 muss selbst die Besitzerin lachen: Am Mittwoch ließ das Sturmtief „Poly“ in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083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B22EE-1821-43B0-95A2-3DED7F389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7637934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39CE9-F5B0-4BA6-8B94-01DD958B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5 profiles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4E2CC4-27EB-4170-9256-139DC4D216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9252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297002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3674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3672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4373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8380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619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72876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7768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584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7221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699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7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- 2023-08-24 19:59:25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Würdet ihr den Melöner gern mal probieren? 🍉
.
Mehr dazu bei uns im Netz (Link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3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 - 2023-03-31 13:49:12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Hochzeiten sind schön und machen Spaß, keine Frage. Doch viele bis heute belieb...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1483985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86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- 2023-03-01 19:20:37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“Mit dir ist es fast so schön, wie allein!” 🤝
.
.
.
#kompliment #tagderkomplime...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1958964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04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ndr2 - 2023-04-26 18:27:31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Sho Sho Sho 🎶 
Danke an @bastianpastewka und Anke Engelke aka "Jenny &amp; Mel" fü...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2457896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520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726B0-5CDF-4AC5-AF6C-AFB2D94C0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398322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DE1BF-3089-47DE-A142-136C69774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5 profiles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D9BBDB-1BC1-46CA-9992-165318F26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805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846982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0711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1280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22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7029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4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36986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1656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8420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315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6674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96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ndr2 - 2023-11-11 17:58:53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Früher war mehr Lametta! 😂
🎉 Loriot wäre dieses Jahr 100 Jahre alt geworden. 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81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 - 2023-08-07 11:01:16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Saufen, Prügeln, Wirtschaftskriminalität – Männer kosten unsere Gesellschaft ei...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1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ndr2 - 2023-10-17 13:19:50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 wird kalt, Leute! 🥶 Das heißt: Heizung aufdrehen. Dabei gibt's einiges zu be...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1166815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2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- 2023-03-09 15:13:05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neunjährige Anastasia hat einen plattdeutschen Lesewettbewerb gewonnen. Das...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247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2103B-1D5A-4815-9FC9-7E2FA1973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0773180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9BAF4-2A50-4562-9647-2C03A6C6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5 profiles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DFBBAC-45A2-468B-A08F-BECB1D7658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5893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414020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788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5613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94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7988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4011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83580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7618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6053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2993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432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63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- 2023-06-23 16:59:40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CN: Sexuelle Belästigung
Musstet ihr auch schon mal so eine Situation erleben?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502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- 2023-05-11 20:10:56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"Sofort weiteten sich ihre Augen, sie war von mir und dem Lied gefesselt und ha...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1866812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91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- 2023-07-15 22:27:25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Dadjokes sein Vater 🤡🥲
.
.
.
#AirbeatOne #festival #dadjokes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887392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44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ndr2 - 2023-07-18 15:42:12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ist mal Zivilcourage! 🙏 Nur mit viel Glück und Engagement konnte hier ein 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229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FA7B5-AA97-41F9-84D1-E571185BC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851311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5302D-18AE-4C69-BEBB-56149B23B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5 profiles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739B0-0A30-4629-B86C-B993C1BE0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712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432714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8039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5550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357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7101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9532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3561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9927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9548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1059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3200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62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ndr2 - 2023-11-07 12:50:28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Manche Dinge ändern sich nie! 😄
🎉 Loriot wäre dieses Jahr 100 Jahre alt gewor...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04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- 2023-07-24 12:32:39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6:0-Sieg gegen Marokko – was für ein WM-Auftakt! Glückwunsch an unser @dfb_frau...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33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 - 2023-10-30 10:56:07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AfD wird häufig mit Themen wie der Migration in Verbindung gebracht, doch 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1294249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144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- 2023-02-21 13:45:35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Wie, da sind Kekse drin? 😱😂🍪
.
.
.
#mama #eltern #kindheit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960765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648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62C67-6C0A-4175-BB87-9347155A1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2541545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DB216-7728-4005-9365-EAF63EFC1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5 profiles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A01E04-F80F-41E7-A9A7-54EBE793F1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347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326775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9640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8816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557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5574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285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8398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7483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3162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6208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9542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81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ndr2 - 2023-10-17 18:19:11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ist denn auf Sylt los? Also wir mögen’s 🥰
.
.
.
.
#sylt #tetrapoden #wester...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80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 - 2023-08-16 10:59:44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unserem Video „So viel kosten uns Männer“ haben wir das Patriarchat kritisie...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10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- 2023-07-08 19:44:37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Jannik war Feuerwehrmann. Er wollte Leben retten. Das hat er getan – nach seine...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460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F4930-0AD1-4074-9317-6E3C9E31F9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091742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20703-6DB5-4CBB-90C2-D0524D815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5 profiles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0AD22A-8849-4AF6-A3A8-0161CA41CA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4477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67368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546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2893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767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4620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222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5991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720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9943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0793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5588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48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ndr2 - 2023-11-21 07:55:07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hättet ihr euch auf eurem Stundenplan noch gewünscht? 🧐
.
.
.
.
#ndr2 #wirf...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870677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12/18/2023 13:29:09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21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- 2023-11-21 13:45:39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90-Jährige Holocaust-Überlebende Ivar Buterfas-Frankenthal erzählt Schüleri...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12/18/2023 13:31:04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66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DAA4E-9CC0-4553-A887-EFF8C8B45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7691771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A85AD-20DA-491C-9A0E-A77265622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3DBC97-535A-4ADE-AA8C-3E10B765FA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1639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31887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8196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1801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3784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00528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1630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175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412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- 2023-07-06 16:34:58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 muss selbst die Besitzerin lachen: Am Mittwoch ließ das Sturmtief „Poly“ in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https://quintly-image-storage.s3.amazonaws.com/6488555dd2022b7940513b74c16cd859/02496c9b26b12288927fdf4c49b9c717.jpg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15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70BCF-F928-4CDB-99DE-52D5F3D95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61261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8A6FE-81D6-4877-86EE-0E22495EE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F93D52-6389-4048-8521-9F72BE6A1E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5768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31313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2064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8777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1079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25845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37959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6352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710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- 2023-08-24 19:59:25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Würdet ihr den Melöner gern mal probieren? 🍉
.
Mehr dazu bei uns im Netz (Link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https://quintly-image-storage.s3.amazonaws.com/6488555dd2022b7940513b74c16cd859/75df9607a8dd51f783c37922192af148.jpg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124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43A58-95CE-4E88-9CF7-18488057B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7237669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23928-A66F-4777-AAFE-3C312892F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35AC04-2038-4846-9F0C-7C90C4E3B5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8088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1508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1137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44119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9891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75382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38237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0892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45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- 2023-09-14 17:09:44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Findet ihr das gerecht?
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Nach einer Rede von AfD-Politiker Andreas Winhart war...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https://quintly-image-storage.s3.amazonaws.com/a07cbf90f9a97939476368f0aefeabec/b5f567e35d0e2562c5a65fe0bc4579d4.jpg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160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2B2CE-91D2-458A-963C-5EBD481FF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4999155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8F98A-30BB-43E5-99EA-7BCEB874D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0DAE13-9930-4465-BE2F-121EB4E1AF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7788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18484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113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97053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7579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91273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1589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4415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25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ndr2 - 2023-04-26 18:27:31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Sho Sho Sho 🎶 
Danke an @bastianpastewka und Anke Engelke aka "Jenny &amp; Mel" fü...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https://quintly-image-storage.s3.amazonaws.com/ba507e6f07ecaa8ca81b6023e89d521d/482adeec5ec5f3567dbf194c333831aa.jpg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2457896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553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4DD33-58F5-4F99-B571-EC985ABE3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7121418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B873E-5483-4513-8B68-2BAC0418B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671E50-640D-4E77-BF84-5AD55C574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6181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62738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423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73352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52597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41959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43305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6080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572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- 2023-03-01 19:20:37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“Mit dir ist es fast so schön, wie allein!” 🤝
.
.
.
#kompliment #tagderkomplime...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https://quintly-image-storage.s3.amazonaws.com/7eaa927309edd412d0ef760f0a9eb1ab/3fbdfa8ba0c01239018cb6dea8a25392.jpg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1958964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677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4254A-E97E-4009-B41B-23F2B5EAF8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9640764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6988E-032D-4135-AACB-0C5E72F78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7B3D01-5AEF-4B77-9D33-BF9E498EC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166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93276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011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94245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8044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87353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96761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3202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23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- 2023-10-13 17:20:07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Findet ihr das gerecht?
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 Österreich ist die Sterilisation für Frauen stark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https://quintly-image-storage.s3.amazonaws.com/a07cbf90f9a97939476368f0aefeabec/5348a610464b308afb30f4ab6dfeca7d.jpg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1922709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556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F8D8B-EA44-4DB2-9F6E-B29119B3D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9684631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CD75D-B795-47A3-972F-B3FDBB4F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AF261C-887E-405E-B383-D0563813FA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3453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50556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6945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8879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7051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60446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58164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4928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17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ndr2 - 2023-11-07 12:50:28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Manche Dinge ändern sich nie! 😄
🎉 Loriot wäre dieses Jahr 100 Jahre alt gewor...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https://quintly-image-storage.s3.amazonaws.com/ba507e6f07ecaa8ca81b6023e89d521d/4f1ec19c78b1eff417cd1f3e64c73b3f.jpg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34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6AAA4-8023-4428-82EC-6C0C45642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3228265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41E53-F43D-41FE-BC4D-7B8FA551D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290486-2C0F-41BB-A327-001AD90753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5838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5814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6475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4608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4988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77810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36096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1192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82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- 2023-07-11 18:56:14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 In Hannover haben nach Angaben der Polizei zwei vermummte Männer versucht, ei...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https://quintly-image-storage.s3.amazonaws.com/6488555dd2022b7940513b74c16cd859/7bb01b37644f695f161c4032519b958d.jpg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1539969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02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8A95F-C6D7-4D02-9C00-20F293B42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3270175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F6F36-70CA-46D3-90D1-550B8862F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4BA296-262E-42E4-8ED8-EF541D98C3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770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68936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0995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65357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69425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01759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23763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4546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78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- 2023-09-27 10:27:07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Irgendwie beruhigend, dass sowas selbst den krassesten Nachrichtensprechern pas...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https://quintly-image-storage.s3.amazonaws.com/7eaa927309edd412d0ef760f0a9eb1ab/d81cc7a073b3db4b8d4d255e3ff488ed.jpg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1490137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465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8E1A2-14FD-4C65-B559-E65A6312B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2986806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257CF-07C3-4B2B-A612-93FB28601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41AC8-B10A-498F-B6BF-F8FC63E007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4963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1134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9060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18496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99210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87132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79154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7163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79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 - 2023-03-31 13:49:12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Hochzeiten sind schön und machen Spaß, keine Frage. Doch viele bis heute belieb...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https://quintly-image-storage.s3.amazonaws.com/d02b591f8fdf6b754dc310e38ee8b99f/5affb86d2a9b4f69ab6971e2d816b6af.jpg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1483985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00:56:09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388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E3F6C-DD3F-4EF6-AE27-C2E198BC6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5312028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1FC2D-CFE9-4AF2-9E03-B53778460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20E49A-6F62-497F-AAD6-CB9372FD9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283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76624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692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9739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585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07122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77304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59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281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ndr2 - 2023-11-11 17:58:53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Früher war mehr Lametta! 😂
🎉 Loriot wäre dieses Jahr 100 Jahre alt geworden. 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https://quintly-image-storage.s3.amazonaws.com/ba507e6f07ecaa8ca81b6023e89d521d/4c797574a68b15cda778448d9bde7233.jpg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24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558BA-57B8-43DE-BE04-5ECE1DF8FC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0307024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490C0-E584-4EAE-A7BF-30C51718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FE3A96-136E-4CB8-8602-4283262781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4183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67098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798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98315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9335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59060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92621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5170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79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- 2023-02-21 11:08:12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Barnstorf hatten Mitglieder von #LetzteGeneration am vergangenen Freitag die...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https://quintly-image-storage.s3.amazonaws.com/6488555dd2022b7940513b74c16cd859/a26dd8b16087bb29852ee08cd6a35eec.jpg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00:54:04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40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47953-6E0A-4CB1-89B6-792E4E7EA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488168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72F03-FD96-4E10-8A2E-B0E0B273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CE2C56-D54A-4A3F-86B7-F71DA45ACD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587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63564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5454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00045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17906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67770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04346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4038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50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 - 2023-10-30 10:56:07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AfD wird häufig mit Themen wie der Migration in Verbindung gebracht, doch 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https://quintly-image-storage.s3.amazonaws.com/d02b591f8fdf6b754dc310e38ee8b99f/0ba91ad0bc4f6c883ca8f06706172047.jpg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1294249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00:56:06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020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8D203-44FB-47CB-A985-EAEAB495E1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4465032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9884A-1F06-481F-ABEC-A45F4564F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9845CA-862C-4595-806A-E90C4AE05A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832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64669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756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21015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3665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5640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37472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5475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488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- 2023-06-23 16:59:40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CN: Sexuelle Belästigung
Musstet ihr auch schon mal so eine Situation erleben?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https://quintly-image-storage.s3.amazonaws.com/a07cbf90f9a97939476368f0aefeabec/9215498d1a63a677354e8b594f8a871a.jpg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373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8CD20-9E14-4ACB-BD74-862F3F3BB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4547230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0EC7E-7163-4DF9-901E-7D8F921A7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1D14C0-6D8B-4018-8AD6-10ACB862CF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9720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68183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0813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22121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09730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93391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13817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742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75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- 2023-03-09 15:13:05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neunjährige Anastasia hat einen plattdeutschen Lesewettbewerb gewonnen. Das...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https://quintly-image-storage.s3.amazonaws.com/6488555dd2022b7940513b74c16cd859/5c2c59210a575ba9eb21480050e9d91b.jpg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23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B55AA-6FE3-4DE0-90CA-29E6BBEE0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3846726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37907-D0F4-4659-A117-FF7D83E57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EDFEFD-0570-4895-8DE9-BBE783397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667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63469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3797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39581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2995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76058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06596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0648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4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ndr2 - 2023-10-17 18:19:11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ist denn auf Sylt los? Also wir mögen’s 🥰
.
.
.
.
#sylt #tetrapoden #wester...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https://quintly-image-storage.s3.amazonaws.com/ba507e6f07ecaa8ca81b6023e89d521d/5256a9f5c3b45de360b50234ca04aca4.jpg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409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1CA82-C6CB-40AB-ADEA-598274621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2906083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0AA7D-E9A9-49A4-A9D0-E5FC47840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139137-0554-49C7-81DB-E0416A4901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0695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65276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7590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9816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42029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2106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94804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1366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72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- 2023-07-09 17:04:51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ihr in Luis‘ Situation gewesen wärt: Hättet ihr euren verstorbenen Kumpel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https://quintly-image-storage.s3.amazonaws.com/a07cbf90f9a97939476368f0aefeabec/f9b5f25fdd5dd70c07df4dcc2f15f85d.jpg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1218463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101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65A76-BE53-4268-B931-5BDC6211D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013400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0E76-6B01-4A18-ADF8-31083981C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A15485-2DA9-40FF-827D-82C7E74386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0327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61806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102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84238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5104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10454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77445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4878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5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- 2023-03-19 13:20:01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Teufelskreis! 🙈🥪🤤
.
.
.
#sandwich #essen #liebe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https://quintly-image-storage.s3.amazonaws.com/7eaa927309edd412d0ef760f0a9eb1ab/bfdc45eb1df839c3b3493ff09247ed66.jpg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1176723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579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E4DA1-6335-43E8-9126-E58EA7C10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6076398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5D7F2-7B08-462E-8D27-F9D15EFE2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9A6418-A7B6-4067-BBEC-DDE1B028EF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5340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74683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6205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0376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5570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46229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121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174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79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- 2023-10-20 17:09:19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würdet ihr reagieren, wenn ihr plötzlich einen Deepfake-Porno von euch entd...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https://quintly-image-storage.s3.amazonaws.com/a07cbf90f9a97939476368f0aefeabec/5222eb12f3830503754c52b92f69d8b3.jpg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1134801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946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BAB44-2CDC-4AFE-A8CF-C0BFBD99D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3534223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7E3B0-DEC2-4826-93B8-E19C3036F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79B94-CF83-483F-B70C-773B2B882D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9260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40118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8919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3234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1012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97328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55752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956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42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ndr2 - 2023-07-18 15:42:12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ist mal Zivilcourage! 🙏 Nur mit viel Glück und Engagement konnte hier ein 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https://quintly-image-storage.s3.amazonaws.com/ba507e6f07ecaa8ca81b6023e89d521d/a4a28a1bcc971c24213a6dd00bf28529.jpg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418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47C2E-F30E-400F-9922-24C0F84A0A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9435088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E5A78-EBDF-459A-8092-E829534D1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4D226-0F5B-40A0-9ACC-642725BCAF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8483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60840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0786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118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22894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89408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69154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2789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459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- 2023-03-07 15:41:55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Und der Spülmaschinentab so: Hallo, ich bin auch noch da! 🤓🙃
.
.
.
#sauber #hau...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https://quintly-image-storage.s3.amazonaws.com/7eaa927309edd412d0ef760f0a9eb1ab/c6dd215cdd745cfcbdfebc3bb81652bc.jpg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64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13EF2-EA71-4D8C-944E-9FEF4D8EF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9430920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BA187-0B3A-4924-ACB3-127293C06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688A08-7850-48A3-B26F-0E8703B01B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4696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8015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633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62561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3829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2212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9060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3177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39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- 2023-02-21 13:45:35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Wie, da sind Kekse drin? 😱😂🍪
.
.
.
#mama #eltern #kindheit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https://quintly-image-storage.s3.amazonaws.com/7eaa927309edd412d0ef760f0a9eb1ab/3be89dbae4e4677276728f8311541d90.jpg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960765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235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2B666-3E38-431F-AA4E-AF5177CD7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1171695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E2AAB-4F51-455F-A29E-ECF00A40B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F896B-412C-49F6-852B-28C1862C2D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6440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87468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008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32652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4012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55138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98483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1040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64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reschkefernsehen - 2023-04-04 11:10:33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Und was, wenn ich einfach an meinem Geburtstag heirate? 
#lifehack #mottoparty...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https://quintly-image-storage.s3.amazonaws.com/d02b591f8fdf6b754dc310e38ee8b99f/d366d0dcc92ddbc83b272542f8cdfe5d.jpg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998597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00:56:09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940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A142E-F0C9-46F9-BCD2-B38235907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4570335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56C22-47BB-4A2E-8F46-3FC15BAF0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FFE535-2DFE-4594-887A-109ADCA84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6432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27478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763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7515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32264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31557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19960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9602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95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- 2023-01-14 13:37:02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lieben unsere Muttis. 💚
.
.
.
#mamashandy #reels #mama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https://quintly-image-storage.s3.amazonaws.com/7eaa927309edd412d0ef760f0a9eb1ab/93ed3bd916641f822f556a4c961b866c.jpg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996662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076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A5747-11CB-4CE2-8BDB-9E7AB60401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6981495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7EEC0-540D-4AE9-997B-D2DEB94B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5 profiles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943BFE-8D1C-4C95-AA87-DAFE2A55C0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4620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39860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868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45722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7398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95269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55948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389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21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- 2023-11-16 17:10:27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eigene Kind gehen lassen zu müssen, ist wohl die schwerste Erfahrung, die 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https://quintly-image-storage.s3.amazonaws.com/a07cbf90f9a97939476368f0aefeabec/19c0417321b71626da02b0b0d031bf19.jpg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935177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12/16/2023 13:32:48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567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6CED7-307D-4118-8E68-A57CF7B0D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401258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9EA38-BC3B-4529-B758-42C7590EB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Zusammensetzung Potenzielle Reichweite von Posts nach Post Typ | 5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47D97B-2528-4F61-9C4A-15FCE9BB41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300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3330A-7892-4768-8609-C4705B829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979BF-73CA-404B-A6BA-0FD11470F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06585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75169-98E6-4C5D-8336-F38C28DB0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Zusammensetzung Interaktionen von Posts nach Post Typ | 5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EA4E02-4F50-4C8A-82A1-C8E6DB630C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0642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5CCAB-07AF-45DA-A0B1-3E501F595F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66EDD-5107-48AC-9BEE-0ADF5F734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9741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7D95E-D5AB-4C74-8914-337D16049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 Zusammensetzung Videostarts von Posts nach Post Typ | 5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A6168F-BD32-4500-89B9-F80CD502A9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229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5F85A-83D9-4DE5-965D-D3F29476F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61532-AAFD-4FC9-8F06-9CCD1BAC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8317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49581-03A7-4ACE-95FD-A01137E32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Zusammensetzung Story-Element Typ | 5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A4E985-B557-4CF7-923D-C6E45F8195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1667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1A791-2CCF-4F35-BDC3-764E69476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435B9-6E0B-49D1-B4E9-2608A0B1E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62616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AC048-22E8-4400-A17B-FEF90F6D9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10 - Post Hashtags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0C30F8-4B1E-4798-8FA0-908B593957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7441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08995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687405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394554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86825491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471099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7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2898457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20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#kaputt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3054197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43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#Foodies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90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#Imbiss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83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#Melone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40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#Melonendöner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75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#Melöner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96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#Vegetarisch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67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#ankeengelke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2250128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11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#bastianpastewka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2250128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19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BD18C-E013-4186-BB35-52CB328A6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804496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D774B-D6A8-42A5-BCD1-C5F4A62A2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5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481E08-37C0-4ED5-B756-50D728328D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249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458576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515313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407050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5974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2667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52651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2023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09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1047.7221196942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35.826786185078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47.8249406802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42838.328499868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1131.3738465595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27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1060.7249669749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36.024570673712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49.105680317041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43126.581241744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1145.8552179657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134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#ndr1niedersachsen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1048.8006345849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35.858804865151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47.909307244844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42876.961924907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1132.5687466949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45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#halloniedersachsen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1049.4052478134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35.92631857938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47.958388550225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42906.706599523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1133.289954943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03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1014.8598156939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34.943591175649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47.236246858419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42125.721586149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1097.039653728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66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#dasbesteamnorden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1012.0965600483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34.84490042245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47.427881713941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41785.322269161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1094.3693421847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80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#wirinniedersachsen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962.97956730769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33.497596153846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41.434695512821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40398.550080128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1037.9118589744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18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#meinniedersachsen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963.73284612261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33.550548112058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41.687373122209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40447.284612261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1038.9707673569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18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2316.2906617192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51.052566481138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180.89919604205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79503.837971552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2548.2424242424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516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1518.9035166817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43.938683498647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178.28223624887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57732.980162308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1741.1244364292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919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4245E-1FEE-4A6A-8430-938A7A834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34305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6FBAD-0291-4500-88B6-CCE56464F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5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02E04-132B-4A32-A1C2-990E30D5A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941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5986884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72172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305951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82630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879091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35914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09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47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2453.8270469181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52.56853725851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197.60533578657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81658.896964121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2704.0009199632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#wirfühleneuch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1451.760346487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43.920115495669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169.83734359962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56395.794995188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1665.5178055823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15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#linkinbio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986.91454272864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30.44227886057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43.622188905547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41367.476761619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1060.9790104948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06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2009.7087719298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47.457894736842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160.45263157895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72110.180701754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2217.6192982456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31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1351.1684210526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39.071929824561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118.7649122807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53050.801754386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1509.0052631579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1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1448.8631790744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48.406438631791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77.136820925553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57780.555331992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1574.4064386318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26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#Halloniedersachsen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1444.6865979381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47.727835051546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76.181443298969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57536.428865979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1568.5958762887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820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#Ndr1niedersachsen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1444.6865979381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47.727835051546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76.181443298969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57536.428865979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1568.5958762887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83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1444.6865979381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47.727835051546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76.181443298969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57536.428865979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1568.5958762887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3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#Meinniedersachsen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1446.3904958678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47.820247933884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76.318181818182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57598.138429752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1570.5289256198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80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A9204-DEAB-4334-B949-B5E461CA5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52720931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43844-238C-4879-99A0-028366339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5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180C80-BFB9-48BE-8899-BF669DFFF3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328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423871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25379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56115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3072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65853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663836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0247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37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#Wirinniedersachsen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1447.6107660455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47.828157349896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76.391304347826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57588.453416149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1571.8302277433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34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#hannover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1061.8445945946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45.655405405405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68.331081081081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50790.263513514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1175.8310810811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69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#polizei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1249.1756756757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38.097972972973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52081.655405405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1347.1486486486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595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#Dasbesteamnorden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1199.3992932862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30.636042402827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45.618374558304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49600.90459364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1275.6537102473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71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1597.4232365145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53.228215767635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99.958506224066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59158.182572614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1750.6099585062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721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8F651-7D22-48C2-84AD-781F80C17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93973576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7E258-AFA0-4B81-86E5-C3C3DA2E3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10 - Story-Element Hashtags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D9A7DB-4E26-44B0-A1BC-19D984277A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2926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15657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7078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597025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1696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Story-Element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Impressions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63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#harburg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96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#toppenstedt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81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#polizeiharburg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99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#polizeinds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86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#gottesanbeterin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87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#grafschaftbentheim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60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#nordhorn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45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#seenot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34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#verity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00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#sbahn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696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09BC7-E965-41B4-ACA1-5C6C56DD25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786268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5888</Words>
  <Application>Microsoft Office PowerPoint</Application>
  <PresentationFormat>On-screen Show (4:3)</PresentationFormat>
  <Paragraphs>2087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2" baseType="lpstr">
      <vt:lpstr>Calibri</vt:lpstr>
      <vt:lpstr>Arial</vt:lpstr>
      <vt:lpstr>quintly_template</vt:lpstr>
      <vt:lpstr>MeFo - Instagram</vt:lpstr>
      <vt:lpstr>Instagram Übersicht Profil | 5 profiles</vt:lpstr>
      <vt:lpstr>Instagram Übersicht Feed | 5 profiles</vt:lpstr>
      <vt:lpstr>Instagram Übersicht Stories | Gesamt | Betrachteter Zeitraum | 5 profiles</vt:lpstr>
      <vt:lpstr>Instagram Übersicht Stories - Tag | 5 profiles - 1 of 5</vt:lpstr>
      <vt:lpstr>Instagram Übersicht Stories - Tag | 5 profiles - 2 of 5</vt:lpstr>
      <vt:lpstr>Instagram Übersicht Stories - Tag | 5 profiles - 3 of 5</vt:lpstr>
      <vt:lpstr>Instagram Übersicht Stories - Tag | 5 profiles - 4 of 5</vt:lpstr>
      <vt:lpstr>Instagram Übersicht Stories - Tag | 5 profiles - 5 of 5</vt:lpstr>
      <vt:lpstr>Instagram Follower Entwicklung | 5 profiles</vt:lpstr>
      <vt:lpstr>Instagram Zusammensetzung Follower der NDR Instagram Profile | Instagram</vt:lpstr>
      <vt:lpstr>Instagram Profil Impressions | 5 profiles</vt:lpstr>
      <vt:lpstr>Instagram Profil Potenzielle Reichweite | 5 profiles</vt:lpstr>
      <vt:lpstr>Instagram Story-Element Tabelle | 5 profiles - 1 of 25</vt:lpstr>
      <vt:lpstr>Instagram Story-Element Tabelle | 5 profiles - 2 of 25</vt:lpstr>
      <vt:lpstr>Instagram Story-Element Tabelle | 5 profiles - 3 of 25</vt:lpstr>
      <vt:lpstr>Instagram Story-Element Tabelle | 5 profiles - 4 of 25</vt:lpstr>
      <vt:lpstr>Instagram Story-Element Tabelle | 5 profiles - 5 of 25</vt:lpstr>
      <vt:lpstr>Instagram Story-Element Tabelle | 5 profiles - 6 of 25</vt:lpstr>
      <vt:lpstr>Instagram Story-Element Tabelle | 5 profiles - 7 of 25</vt:lpstr>
      <vt:lpstr>Instagram Story-Element Tabelle | 5 profiles - 8 of 25</vt:lpstr>
      <vt:lpstr>Instagram Story-Element Tabelle | 5 profiles - 9 of 25</vt:lpstr>
      <vt:lpstr>Instagram Story-Element Tabelle | 5 profiles - 10 of 25</vt:lpstr>
      <vt:lpstr>Instagram Story-Element Tabelle | 5 profiles - 11 of 25</vt:lpstr>
      <vt:lpstr>Instagram Story-Element Tabelle | 5 profiles - 12 of 25</vt:lpstr>
      <vt:lpstr>Instagram Story-Element Tabelle | 5 profiles - 13 of 25</vt:lpstr>
      <vt:lpstr>Instagram Story-Element Tabelle | 5 profiles - 14 of 25</vt:lpstr>
      <vt:lpstr>Instagram Story-Element Tabelle | 5 profiles - 15 of 25</vt:lpstr>
      <vt:lpstr>Instagram Story-Element Tabelle | 5 profiles - 16 of 25</vt:lpstr>
      <vt:lpstr>Instagram Story-Element Tabelle | 5 profiles - 17 of 25</vt:lpstr>
      <vt:lpstr>Instagram Story-Element Tabelle | 5 profiles - 18 of 25</vt:lpstr>
      <vt:lpstr>Instagram Story-Element Tabelle | 5 profiles - 19 of 25</vt:lpstr>
      <vt:lpstr>Instagram Story-Element Tabelle | 5 profiles - 20 of 25</vt:lpstr>
      <vt:lpstr>Instagram Story-Element Tabelle | 5 profiles - 21 of 25</vt:lpstr>
      <vt:lpstr>Instagram Story-Element Tabelle | 5 profiles - 22 of 25</vt:lpstr>
      <vt:lpstr>Instagram Story-Element Tabelle | 5 profiles - 23 of 25</vt:lpstr>
      <vt:lpstr>Instagram Story-Element Tabelle | 5 profiles - 24 of 25</vt:lpstr>
      <vt:lpstr>Instagram Story-Element Tabelle | 5 profiles - 25 of 25</vt:lpstr>
      <vt:lpstr>Instagram Feed Tabelle | 5 profiles - 1 of 7</vt:lpstr>
      <vt:lpstr>Instagram Feed Tabelle | 5 profiles - 2 of 7</vt:lpstr>
      <vt:lpstr>Instagram Feed Tabelle | 5 profiles - 3 of 7</vt:lpstr>
      <vt:lpstr>Instagram Feed Tabelle | 5 profiles - 4 of 7</vt:lpstr>
      <vt:lpstr>Instagram Feed Tabelle | 5 profiles - 5 of 7</vt:lpstr>
      <vt:lpstr>Instagram Feed Tabelle | 5 profiles - 6 of 7</vt:lpstr>
      <vt:lpstr>Instagram Feed Tabelle | 5 profiles - 7 of 7</vt:lpstr>
      <vt:lpstr>Instagram Video Tabelle | 5 profiles - 1 of 25</vt:lpstr>
      <vt:lpstr>Instagram Video Tabelle | 5 profiles - 2 of 25</vt:lpstr>
      <vt:lpstr>Instagram Video Tabelle | 5 profiles - 3 of 25</vt:lpstr>
      <vt:lpstr>Instagram Video Tabelle | 5 profiles - 4 of 25</vt:lpstr>
      <vt:lpstr>Instagram Video Tabelle | 5 profiles - 5 of 25</vt:lpstr>
      <vt:lpstr>Instagram Video Tabelle | 5 profiles - 6 of 25</vt:lpstr>
      <vt:lpstr>Instagram Video Tabelle | 5 profiles - 7 of 25</vt:lpstr>
      <vt:lpstr>Instagram Video Tabelle | 5 profiles - 8 of 25</vt:lpstr>
      <vt:lpstr>Instagram Video Tabelle | 5 profiles - 9 of 25</vt:lpstr>
      <vt:lpstr>Instagram Video Tabelle | 5 profiles - 10 of 25</vt:lpstr>
      <vt:lpstr>Instagram Video Tabelle | 5 profiles - 11 of 25</vt:lpstr>
      <vt:lpstr>Instagram Video Tabelle | 5 profiles - 12 of 25</vt:lpstr>
      <vt:lpstr>Instagram Video Tabelle | 5 profiles - 13 of 25</vt:lpstr>
      <vt:lpstr>Instagram Video Tabelle | 5 profiles - 14 of 25</vt:lpstr>
      <vt:lpstr>Instagram Video Tabelle | 5 profiles - 15 of 25</vt:lpstr>
      <vt:lpstr>Instagram Video Tabelle | 5 profiles - 16 of 25</vt:lpstr>
      <vt:lpstr>Instagram Video Tabelle | 5 profiles - 17 of 25</vt:lpstr>
      <vt:lpstr>Instagram Video Tabelle | 5 profiles - 18 of 25</vt:lpstr>
      <vt:lpstr>Instagram Video Tabelle | 5 profiles - 19 of 25</vt:lpstr>
      <vt:lpstr>Instagram Video Tabelle | 5 profiles - 20 of 25</vt:lpstr>
      <vt:lpstr>Instagram Video Tabelle | 5 profiles - 21 of 25</vt:lpstr>
      <vt:lpstr>Instagram Video Tabelle | 5 profiles - 22 of 25</vt:lpstr>
      <vt:lpstr>Instagram Video Tabelle | 5 profiles - 23 of 25</vt:lpstr>
      <vt:lpstr>Instagram Video Tabelle | 5 profiles - 24 of 25</vt:lpstr>
      <vt:lpstr>Instagram Video Tabelle | 5 profiles - 25 of 25</vt:lpstr>
      <vt:lpstr>Instagram Zusammensetzung Potenzielle Reichweite von Posts nach Post Typ | 5 profiles</vt:lpstr>
      <vt:lpstr>Instagram Zusammensetzung Interaktionen von Posts nach Post Typ | 5 profiles</vt:lpstr>
      <vt:lpstr>Instagram  Zusammensetzung Videostarts von Posts nach Post Typ | 5 profiles</vt:lpstr>
      <vt:lpstr>Instagram Zusammensetzung Story-Element Typ | 5 profiles</vt:lpstr>
      <vt:lpstr>Instagram Top 10 - Post Hashtags | 5 profiles</vt:lpstr>
      <vt:lpstr>Instagram Hashtag Detection | 5 profiles - 1 of 3</vt:lpstr>
      <vt:lpstr>Instagram Hashtag Detection | 5 profiles - 2 of 3</vt:lpstr>
      <vt:lpstr>Instagram Hashtag Detection | 5 profiles - 3 of 3</vt:lpstr>
      <vt:lpstr>Instagram Top 10 - Story-Element Hashtags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Instagram</dc:title>
  <dc:creator>Frederik Born</dc:creator>
  <cp:lastModifiedBy>Frederik Born</cp:lastModifiedBy>
  <cp:revision>1</cp:revision>
  <dcterms:created xsi:type="dcterms:W3CDTF">2023-12-18T16:56:14Z</dcterms:created>
  <dcterms:modified xsi:type="dcterms:W3CDTF">2023-12-18T16:59:57Z</dcterms:modified>
</cp:coreProperties>
</file>