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75430-1A83-4774-905F-0F7EBB45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 Tabelle - Überblick | NDR Kultur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59E8A8-2969-496E-B2E8-0DE3BFB1D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3540755"/>
              </p:ext>
            </p:extLst>
          </p:nvPr>
        </p:nvGraphicFramePr>
        <p:xfrm>
          <a:off x="457200" y="1731963"/>
          <a:ext cx="8065008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98020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0664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55367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1572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06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5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4543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25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 Kultur - 2023-01-04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Nur Frontmann sein ist nicht seins. Till Lindemann ließ sich zum Pyrotechniker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https://quintly-image-storage.s3.amazonaws.com/c325936455ccd02da57abc5aaf570ee3/7cee20f3b0aead4911697a69ed5012f5.jpg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3427828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17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 Kultur - 2023-06-30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Simone Kowalski hat 2019 die 14. Staffel von Germany´s Next Topmodel gewonnen. 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https://quintly-image-storage.s3.amazonaws.com/c325936455ccd02da57abc5aaf570ee3/3c7ad70aa0a8cafd43c968aa144f53ac.jpg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157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84E31-50F5-488C-BFB9-FFB69A8AE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01.01.2023 - 07.12.2023</a:t>
            </a:r>
          </a:p>
        </p:txBody>
      </p:sp>
    </p:spTree>
    <p:extLst>
      <p:ext uri="{BB962C8B-B14F-4D97-AF65-F5344CB8AC3E}">
        <p14:creationId xmlns:p14="http://schemas.microsoft.com/office/powerpoint/2010/main" val="75404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C5166-894D-4522-A40D-815FD5E6E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 Tabelle - Überblick | NDR Kultur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F487AA-75EE-4942-9136-1A162523FE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7087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60741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300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6784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7975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8902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832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7918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81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 Kultur - 2023-02-20 18:30:00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Upsi ... der Albtraum eines jeden Museumsbesuchers. 😱
Der Schaden wird zum Glüc...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https://quintly-image-storage.s3.amazonaws.com/c325936455ccd02da57abc5aaf570ee3/cef22f42abe00f4b5d5d97005fb2074d.jpg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87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 Kultur - 2023-10-30 19:17:07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"Entschuldigung, das ist mein erster Ruhestand, ich übe noch!" - Die Sketche un...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https://quintly-image-storage.s3.amazonaws.com/c325936455ccd02da57abc5aaf570ee3/ad6492e46fc0b838ec394be2330db1fe.jpg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1823513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22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67158-7B54-4D78-8903-1ECCC7AE8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01.01.2023 - 07.12.2023</a:t>
            </a:r>
          </a:p>
        </p:txBody>
      </p:sp>
    </p:spTree>
    <p:extLst>
      <p:ext uri="{BB962C8B-B14F-4D97-AF65-F5344CB8AC3E}">
        <p14:creationId xmlns:p14="http://schemas.microsoft.com/office/powerpoint/2010/main" val="2958010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D60C6-B545-4EF5-AE9E-B4B6F8369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 Tabelle - Überblick | NDR Kultur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4D96C1-86BC-4743-A7B7-2A48A00AC9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847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94901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2538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8271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1318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8118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9916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1439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6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 Kultur - 2023-08-03 16:35:07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Unser Mitgefühl geht raus an alle, die es in diesem Jahr nicht auf den "holy gr...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https://quintly-image-storage.s3.amazonaws.com/c325936455ccd02da57abc5aaf570ee3/a89cc190efc2a9f677e10ccea03d0c96.jpg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61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 Kultur - 2023-05-26 15:19:49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15 Jahre nach "Stadtaffe" veröffentlicht der 51-Jährige nun sein neues Album "L...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https://quintly-image-storage.s3.amazonaws.com/c325936455ccd02da57abc5aaf570ee3/3fc4c21bece6178e602680e230d887ad.jpg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1535336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26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728A7-2BEA-4BD5-83FF-BC1BE7F17C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01.01.2023 - 07.12.2023</a:t>
            </a:r>
          </a:p>
        </p:txBody>
      </p:sp>
    </p:spTree>
    <p:extLst>
      <p:ext uri="{BB962C8B-B14F-4D97-AF65-F5344CB8AC3E}">
        <p14:creationId xmlns:p14="http://schemas.microsoft.com/office/powerpoint/2010/main" val="421581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4F3F0-37B6-45DE-85FF-DDA1279C5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 Tabelle - Überblick | NDR Kultur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96C075-5EA6-4837-A3CA-F0A9E0789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2604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62968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2176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2123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7683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5120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286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7538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34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 Kultur - 2023-03-21 09:00:00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Neun Monate lang hat Dokumentarfilmer Reiner Holzemer Lars Eidinger mit der Kam...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https://quintly-image-storage.s3.amazonaws.com/c325936455ccd02da57abc5aaf570ee3/1ccaa4f7984c44bcdb26b85ef67f2def.jpg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1358595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53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 Kultur - 2023-01-24 12:31:03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40 Millionen verkaufter Alben, eine Grammy-Nominierung und Platz 1 beim ESC: Må...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https://quintly-image-storage.s3.amazonaws.com/c325936455ccd02da57abc5aaf570ee3/3f631cd8784d949d6a54ff9263baa448.jpg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412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AA9AC-BA0E-4BFB-9E6B-83165362C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01.01.2023 - 07.12.2023</a:t>
            </a:r>
          </a:p>
        </p:txBody>
      </p:sp>
    </p:spTree>
    <p:extLst>
      <p:ext uri="{BB962C8B-B14F-4D97-AF65-F5344CB8AC3E}">
        <p14:creationId xmlns:p14="http://schemas.microsoft.com/office/powerpoint/2010/main" val="1005503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9CD7F-069B-4DBA-A8C9-A053CD330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 Tabelle - Überblick | NDR Kultur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30EBB-FF15-4D4E-8580-F8854C38ED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878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9732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618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33842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86704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4599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9369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4206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90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 Kultur - 2023-06-01 08:00:04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Paula Modersohn-Becker, eine Künstlerin, die sich selbst schwanger malt, obwohl...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https://quintly-image-storage.s3.amazonaws.com/c325936455ccd02da57abc5aaf570ee3/7f89a0e18a09423a2324c5c411d1f5eb.jpg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80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 Kultur - 2023-01-06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Elke Heidenreich reist gerne. In ihrem jüngsten Buch "Ihr glücklichen Augen" wi...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https://quintly-image-storage.s3.amazonaws.com/c325936455ccd02da57abc5aaf570ee3/0cf5cce55869e7ab55f56dcc711ccc29.jpg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1158302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712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235E2-FD5C-47B6-BBAE-FE895AF81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01.01.2023 - 07.12.2023</a:t>
            </a:r>
          </a:p>
        </p:txBody>
      </p:sp>
    </p:spTree>
    <p:extLst>
      <p:ext uri="{BB962C8B-B14F-4D97-AF65-F5344CB8AC3E}">
        <p14:creationId xmlns:p14="http://schemas.microsoft.com/office/powerpoint/2010/main" val="484515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554</Words>
  <Application>Microsoft Office PowerPoint</Application>
  <PresentationFormat>On-screen Show (4:3)</PresentationFormat>
  <Paragraphs>115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Facebook Post Tabelle - Überblick | NDR Kultur - 1 of 5</vt:lpstr>
      <vt:lpstr>Facebook Facebook Post Tabelle - Überblick | NDR Kultur - 2 of 5</vt:lpstr>
      <vt:lpstr>Facebook Facebook Post Tabelle - Überblick | NDR Kultur - 3 of 5</vt:lpstr>
      <vt:lpstr>Facebook Facebook Post Tabelle - Überblick | NDR Kultur - 4 of 5</vt:lpstr>
      <vt:lpstr>Facebook Facebook Post Tabelle - Überblick | NDR Kultur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Post Tabelle - Überblick | NDR Kultur - 1 of 5</dc:title>
  <dc:creator>Frederik Born</dc:creator>
  <cp:lastModifiedBy>Frederik Born</cp:lastModifiedBy>
  <cp:revision>1</cp:revision>
  <dcterms:created xsi:type="dcterms:W3CDTF">2023-12-08T10:58:42Z</dcterms:created>
  <dcterms:modified xsi:type="dcterms:W3CDTF">2023-12-08T10:59:03Z</dcterms:modified>
</cp:coreProperties>
</file>