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Sheet1!$A$2:$A$15</c:f>
            </c:multiLvlStrRef>
          </c:cat>
          <c:val>
            <c:numRef>
              <c:f>Sheet1!$B$2:$B$15</c:f>
            </c:numRef>
          </c:val>
          <c:extLst>
            <c:ext xmlns:c16="http://schemas.microsoft.com/office/drawing/2014/chart" uri="{C3380CC4-5D6E-409C-BE32-E72D297353CC}">
              <c16:uniqueId val="{00000000-06B0-4D95-ACB2-095B05B3582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Sheet1!$A$2:$A$15</c:f>
            </c:multiLvlStrRef>
          </c:cat>
          <c:val>
            <c:numRef>
              <c:f>Sheet1!$C$2:$C$15</c:f>
            </c:numRef>
          </c:val>
          <c:extLst>
            <c:ext xmlns:c16="http://schemas.microsoft.com/office/drawing/2014/chart" uri="{C3380CC4-5D6E-409C-BE32-E72D297353CC}">
              <c16:uniqueId val="{00000001-06B0-4D95-ACB2-095B05B3582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Sheet1!$A$2:$A$15</c:f>
            </c:multiLvlStrRef>
          </c:cat>
          <c:val>
            <c:numRef>
              <c:f>Sheet1!$D$2:$D$15</c:f>
            </c:numRef>
          </c:val>
          <c:extLst>
            <c:ext xmlns:c16="http://schemas.microsoft.com/office/drawing/2014/chart" uri="{C3380CC4-5D6E-409C-BE32-E72D297353CC}">
              <c16:uniqueId val="{00000002-06B0-4D95-ACB2-095B05B3582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Sheet1!$A$2:$A$15</c:f>
            </c:multiLvlStrRef>
          </c:cat>
          <c:val>
            <c:numRef>
              <c:f>Sheet1!$E$2:$E$15</c:f>
            </c:numRef>
          </c:val>
          <c:extLst>
            <c:ext xmlns:c16="http://schemas.microsoft.com/office/drawing/2014/chart" uri="{C3380CC4-5D6E-409C-BE32-E72D297353CC}">
              <c16:uniqueId val="{00000003-06B0-4D95-ACB2-095B05B35826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Sheet1!$A$2:$A$15</c:f>
            </c:multiLvlStrRef>
          </c:cat>
          <c:val>
            <c:numRef>
              <c:f>Sheet1!$F$2:$F$15</c:f>
            </c:numRef>
          </c:val>
          <c:extLst>
            <c:ext xmlns:c16="http://schemas.microsoft.com/office/drawing/2014/chart" uri="{C3380CC4-5D6E-409C-BE32-E72D297353CC}">
              <c16:uniqueId val="{00000004-06B0-4D95-ACB2-095B05B35826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Sheet1!$A$2:$A$15</c:f>
            </c:multiLvlStrRef>
          </c:cat>
          <c:val>
            <c:numRef>
              <c:f>Sheet1!$G$2:$G$15</c:f>
            </c:numRef>
          </c:val>
          <c:extLst>
            <c:ext xmlns:c16="http://schemas.microsoft.com/office/drawing/2014/chart" uri="{C3380CC4-5D6E-409C-BE32-E72D297353CC}">
              <c16:uniqueId val="{00000005-06B0-4D95-ACB2-095B05B35826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Sheet1!$A$2:$A$15</c:f>
            </c:multiLvlStrRef>
          </c:cat>
          <c:val>
            <c:numRef>
              <c:f>Sheet1!$H$2:$H$15</c:f>
            </c:numRef>
          </c:val>
          <c:extLst>
            <c:ext xmlns:c16="http://schemas.microsoft.com/office/drawing/2014/chart" uri="{C3380CC4-5D6E-409C-BE32-E72D297353CC}">
              <c16:uniqueId val="{00000006-06B0-4D95-ACB2-095B05B358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278216"/>
        <c:axId val="319031328"/>
      </c:barChart>
      <c:catAx>
        <c:axId val="51278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031328"/>
        <c:crosses val="autoZero"/>
        <c:auto val="1"/>
        <c:lblAlgn val="ctr"/>
        <c:lblOffset val="100"/>
        <c:noMultiLvlLbl val="0"/>
      </c:catAx>
      <c:valAx>
        <c:axId val="319031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278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7C416-73D2-431C-B222-0776A0F9C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Age Group Breakdown | ARD Social Media Check 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45E108-55C9-4BCF-8BC2-146AD7FB9F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676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9C5D2F-302F-4386-AE12-7A9241BBBD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014487-958C-4DCC-B4AB-CDAFF9398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1912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Age Group Breakdown | ARD Social Media Check 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Age Group Breakdown | ARD Social Media Check Up</dc:title>
  <dc:creator>Frederik Born</dc:creator>
  <cp:lastModifiedBy>Frederik Born</cp:lastModifiedBy>
  <cp:revision>1</cp:revision>
  <dcterms:created xsi:type="dcterms:W3CDTF">2023-06-15T12:29:04Z</dcterms:created>
  <dcterms:modified xsi:type="dcterms:W3CDTF">2023-06-15T12:29:07Z</dcterms:modified>
</cp:coreProperties>
</file>