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Lst>
  <p:sldSz cx="9144000" cy="6858000" type="screen4x3"/>
  <p:notesSz cx="6858000" cy="9144000"/>
  <p:embeddedFontLst>
    <p:embeddedFont>
      <p:font typeface="Calibri" panose="020F0502020204030204" pitchFamily="34" charset="0"/>
      <p:regular r:id="rId22"/>
      <p:bold r:id="rId23"/>
      <p:italic r:id="rId24"/>
      <p:boldItalic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6" d="100"/>
          <a:sy n="76" d="100"/>
        </p:scale>
        <p:origin x="25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8/30/2022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8/30/2022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8/30/2022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8/30/2022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8/30/2022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8/30/2022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8/30/2022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8/30/2022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8/30/2022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8/30/2022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3D8AA1-8132-4A65-AC55-ED6827E14715}"/>
              </a:ext>
            </a:extLst>
          </p:cNvPr>
          <p:cNvSpPr>
            <a:spLocks noGrp="1"/>
          </p:cNvSpPr>
          <p:nvPr>
            <p:ph type="title"/>
          </p:nvPr>
        </p:nvSpPr>
        <p:spPr/>
        <p:txBody>
          <a:bodyPr/>
          <a:lstStyle/>
          <a:p>
            <a:r>
              <a:rPr lang="en-US"/>
              <a:t>Facebook Published Posts Table | Kuhlage und Hardeland - 1 of 20</a:t>
            </a:r>
          </a:p>
        </p:txBody>
      </p:sp>
      <p:graphicFrame>
        <p:nvGraphicFramePr>
          <p:cNvPr id="5" name="Table Placeholder 4">
            <a:extLst>
              <a:ext uri="{FF2B5EF4-FFF2-40B4-BE49-F238E27FC236}">
                <a16:creationId xmlns:a16="http://schemas.microsoft.com/office/drawing/2014/main" id="{009B769C-9489-4C47-A618-A1EE77213776}"/>
              </a:ext>
            </a:extLst>
          </p:cNvPr>
          <p:cNvGraphicFramePr>
            <a:graphicFrameLocks noGrp="1"/>
          </p:cNvGraphicFramePr>
          <p:nvPr>
            <p:ph type="tbl" sz="quarter" idx="13"/>
            <p:extLst>
              <p:ext uri="{D42A27DB-BD31-4B8C-83A1-F6EECF244321}">
                <p14:modId xmlns:p14="http://schemas.microsoft.com/office/powerpoint/2010/main" val="1454253974"/>
              </p:ext>
            </p:extLst>
          </p:nvPr>
        </p:nvGraphicFramePr>
        <p:xfrm>
          <a:off x="457200" y="1731963"/>
          <a:ext cx="7818120" cy="2926080"/>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814358275"/>
                    </a:ext>
                  </a:extLst>
                </a:gridCol>
                <a:gridCol w="1152144">
                  <a:extLst>
                    <a:ext uri="{9D8B030D-6E8A-4147-A177-3AD203B41FA5}">
                      <a16:colId xmlns:a16="http://schemas.microsoft.com/office/drawing/2014/main" val="4018368949"/>
                    </a:ext>
                  </a:extLst>
                </a:gridCol>
                <a:gridCol w="987552">
                  <a:extLst>
                    <a:ext uri="{9D8B030D-6E8A-4147-A177-3AD203B41FA5}">
                      <a16:colId xmlns:a16="http://schemas.microsoft.com/office/drawing/2014/main" val="734449793"/>
                    </a:ext>
                  </a:extLst>
                </a:gridCol>
                <a:gridCol w="329184">
                  <a:extLst>
                    <a:ext uri="{9D8B030D-6E8A-4147-A177-3AD203B41FA5}">
                      <a16:colId xmlns:a16="http://schemas.microsoft.com/office/drawing/2014/main" val="752223973"/>
                    </a:ext>
                  </a:extLst>
                </a:gridCol>
                <a:gridCol w="329184">
                  <a:extLst>
                    <a:ext uri="{9D8B030D-6E8A-4147-A177-3AD203B41FA5}">
                      <a16:colId xmlns:a16="http://schemas.microsoft.com/office/drawing/2014/main" val="1562850015"/>
                    </a:ext>
                  </a:extLst>
                </a:gridCol>
                <a:gridCol w="329184">
                  <a:extLst>
                    <a:ext uri="{9D8B030D-6E8A-4147-A177-3AD203B41FA5}">
                      <a16:colId xmlns:a16="http://schemas.microsoft.com/office/drawing/2014/main" val="1675714487"/>
                    </a:ext>
                  </a:extLst>
                </a:gridCol>
                <a:gridCol w="329184">
                  <a:extLst>
                    <a:ext uri="{9D8B030D-6E8A-4147-A177-3AD203B41FA5}">
                      <a16:colId xmlns:a16="http://schemas.microsoft.com/office/drawing/2014/main" val="376277953"/>
                    </a:ext>
                  </a:extLst>
                </a:gridCol>
                <a:gridCol w="329184">
                  <a:extLst>
                    <a:ext uri="{9D8B030D-6E8A-4147-A177-3AD203B41FA5}">
                      <a16:colId xmlns:a16="http://schemas.microsoft.com/office/drawing/2014/main" val="347174853"/>
                    </a:ext>
                  </a:extLst>
                </a:gridCol>
                <a:gridCol w="329184">
                  <a:extLst>
                    <a:ext uri="{9D8B030D-6E8A-4147-A177-3AD203B41FA5}">
                      <a16:colId xmlns:a16="http://schemas.microsoft.com/office/drawing/2014/main" val="3198050697"/>
                    </a:ext>
                  </a:extLst>
                </a:gridCol>
                <a:gridCol w="329184">
                  <a:extLst>
                    <a:ext uri="{9D8B030D-6E8A-4147-A177-3AD203B41FA5}">
                      <a16:colId xmlns:a16="http://schemas.microsoft.com/office/drawing/2014/main" val="1513078777"/>
                    </a:ext>
                  </a:extLst>
                </a:gridCol>
                <a:gridCol w="329184">
                  <a:extLst>
                    <a:ext uri="{9D8B030D-6E8A-4147-A177-3AD203B41FA5}">
                      <a16:colId xmlns:a16="http://schemas.microsoft.com/office/drawing/2014/main" val="3412328680"/>
                    </a:ext>
                  </a:extLst>
                </a:gridCol>
                <a:gridCol w="329184">
                  <a:extLst>
                    <a:ext uri="{9D8B030D-6E8A-4147-A177-3AD203B41FA5}">
                      <a16:colId xmlns:a16="http://schemas.microsoft.com/office/drawing/2014/main" val="4167105399"/>
                    </a:ext>
                  </a:extLst>
                </a:gridCol>
                <a:gridCol w="329184">
                  <a:extLst>
                    <a:ext uri="{9D8B030D-6E8A-4147-A177-3AD203B41FA5}">
                      <a16:colId xmlns:a16="http://schemas.microsoft.com/office/drawing/2014/main" val="1989418381"/>
                    </a:ext>
                  </a:extLst>
                </a:gridCol>
                <a:gridCol w="329184">
                  <a:extLst>
                    <a:ext uri="{9D8B030D-6E8A-4147-A177-3AD203B41FA5}">
                      <a16:colId xmlns:a16="http://schemas.microsoft.com/office/drawing/2014/main" val="3961895171"/>
                    </a:ext>
                  </a:extLst>
                </a:gridCol>
                <a:gridCol w="329184">
                  <a:extLst>
                    <a:ext uri="{9D8B030D-6E8A-4147-A177-3AD203B41FA5}">
                      <a16:colId xmlns:a16="http://schemas.microsoft.com/office/drawing/2014/main" val="3825753744"/>
                    </a:ext>
                  </a:extLst>
                </a:gridCol>
                <a:gridCol w="329184">
                  <a:extLst>
                    <a:ext uri="{9D8B030D-6E8A-4147-A177-3AD203B41FA5}">
                      <a16:colId xmlns:a16="http://schemas.microsoft.com/office/drawing/2014/main" val="17407676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92535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Kuhlage und Hardeland - 2022-06-24 06:10:01</a:t>
                      </a:r>
                      <a:r>
                        <a:rPr kumimoji="0" lang="de-DE" sz="1000" b="0" i="0" u="none" strike="noStrike" kern="1200" cap="none" spc="0" normalizeH="0" baseline="0" noProof="0">
                          <a:ln>
                            <a:noFill/>
                          </a:ln>
                          <a:solidFill>
                            <a:prstClr val="black"/>
                          </a:solidFill>
                          <a:effectLst/>
                          <a:uLnTx/>
                          <a:uFillTx/>
                          <a:latin typeface="+mn-lt"/>
                          <a:ea typeface="+mn-ea"/>
                          <a:cs typeface="+mn-cs"/>
                        </a:rPr>
                        <a:t>
 Kuhlage und Hardeland müssen euch was Wichtiges sagen.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https://quintly-image-storage.s3.amazonaws.com/7b2ec4bea02a26d4a4f69f84e1fd935f/8114f6b9284145e5596734ad4a69bb31.jpg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32.6817 %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50005784"/>
                  </a:ext>
                </a:extLst>
              </a:tr>
            </a:tbl>
          </a:graphicData>
        </a:graphic>
      </p:graphicFrame>
      <p:sp>
        <p:nvSpPr>
          <p:cNvPr id="4" name="Text Placeholder 3">
            <a:extLst>
              <a:ext uri="{FF2B5EF4-FFF2-40B4-BE49-F238E27FC236}">
                <a16:creationId xmlns:a16="http://schemas.microsoft.com/office/drawing/2014/main" id="{E5C645C6-7807-4265-98BB-6553DFA20468}"/>
              </a:ext>
            </a:extLst>
          </p:cNvPr>
          <p:cNvSpPr>
            <a:spLocks noGrp="1"/>
          </p:cNvSpPr>
          <p:nvPr>
            <p:ph type="body" sz="quarter" idx="14"/>
          </p:nvPr>
        </p:nvSpPr>
        <p:spPr/>
        <p:txBody>
          <a:bodyPr/>
          <a:lstStyle/>
          <a:p>
            <a:r>
              <a:rPr lang="en-US"/>
              <a:t>01.01.2012 - 29.08.2022</a:t>
            </a:r>
          </a:p>
        </p:txBody>
      </p:sp>
    </p:spTree>
    <p:extLst>
      <p:ext uri="{BB962C8B-B14F-4D97-AF65-F5344CB8AC3E}">
        <p14:creationId xmlns:p14="http://schemas.microsoft.com/office/powerpoint/2010/main" val="22476684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6EF7A-9497-415E-A499-189915CCD0E8}"/>
              </a:ext>
            </a:extLst>
          </p:cNvPr>
          <p:cNvSpPr>
            <a:spLocks noGrp="1"/>
          </p:cNvSpPr>
          <p:nvPr>
            <p:ph type="title"/>
          </p:nvPr>
        </p:nvSpPr>
        <p:spPr/>
        <p:txBody>
          <a:bodyPr/>
          <a:lstStyle/>
          <a:p>
            <a:r>
              <a:rPr lang="en-US"/>
              <a:t>Facebook Published Posts Table | Kuhlage und Hardeland - 2 of 20</a:t>
            </a:r>
          </a:p>
        </p:txBody>
      </p:sp>
      <p:graphicFrame>
        <p:nvGraphicFramePr>
          <p:cNvPr id="5" name="Table Placeholder 4">
            <a:extLst>
              <a:ext uri="{FF2B5EF4-FFF2-40B4-BE49-F238E27FC236}">
                <a16:creationId xmlns:a16="http://schemas.microsoft.com/office/drawing/2014/main" id="{CE2654B6-268D-43BB-9816-E3B1F8FB5D2A}"/>
              </a:ext>
            </a:extLst>
          </p:cNvPr>
          <p:cNvGraphicFramePr>
            <a:graphicFrameLocks noGrp="1"/>
          </p:cNvGraphicFramePr>
          <p:nvPr>
            <p:ph type="tbl" sz="quarter" idx="13"/>
            <p:extLst>
              <p:ext uri="{D42A27DB-BD31-4B8C-83A1-F6EECF244321}">
                <p14:modId xmlns:p14="http://schemas.microsoft.com/office/powerpoint/2010/main" val="19133910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544491048"/>
                    </a:ext>
                  </a:extLst>
                </a:gridCol>
                <a:gridCol w="1152144">
                  <a:extLst>
                    <a:ext uri="{9D8B030D-6E8A-4147-A177-3AD203B41FA5}">
                      <a16:colId xmlns:a16="http://schemas.microsoft.com/office/drawing/2014/main" val="173085547"/>
                    </a:ext>
                  </a:extLst>
                </a:gridCol>
                <a:gridCol w="987552">
                  <a:extLst>
                    <a:ext uri="{9D8B030D-6E8A-4147-A177-3AD203B41FA5}">
                      <a16:colId xmlns:a16="http://schemas.microsoft.com/office/drawing/2014/main" val="1864226413"/>
                    </a:ext>
                  </a:extLst>
                </a:gridCol>
                <a:gridCol w="329184">
                  <a:extLst>
                    <a:ext uri="{9D8B030D-6E8A-4147-A177-3AD203B41FA5}">
                      <a16:colId xmlns:a16="http://schemas.microsoft.com/office/drawing/2014/main" val="2896673954"/>
                    </a:ext>
                  </a:extLst>
                </a:gridCol>
                <a:gridCol w="329184">
                  <a:extLst>
                    <a:ext uri="{9D8B030D-6E8A-4147-A177-3AD203B41FA5}">
                      <a16:colId xmlns:a16="http://schemas.microsoft.com/office/drawing/2014/main" val="3095654853"/>
                    </a:ext>
                  </a:extLst>
                </a:gridCol>
                <a:gridCol w="329184">
                  <a:extLst>
                    <a:ext uri="{9D8B030D-6E8A-4147-A177-3AD203B41FA5}">
                      <a16:colId xmlns:a16="http://schemas.microsoft.com/office/drawing/2014/main" val="1416586293"/>
                    </a:ext>
                  </a:extLst>
                </a:gridCol>
                <a:gridCol w="329184">
                  <a:extLst>
                    <a:ext uri="{9D8B030D-6E8A-4147-A177-3AD203B41FA5}">
                      <a16:colId xmlns:a16="http://schemas.microsoft.com/office/drawing/2014/main" val="1858214629"/>
                    </a:ext>
                  </a:extLst>
                </a:gridCol>
                <a:gridCol w="329184">
                  <a:extLst>
                    <a:ext uri="{9D8B030D-6E8A-4147-A177-3AD203B41FA5}">
                      <a16:colId xmlns:a16="http://schemas.microsoft.com/office/drawing/2014/main" val="283504027"/>
                    </a:ext>
                  </a:extLst>
                </a:gridCol>
                <a:gridCol w="329184">
                  <a:extLst>
                    <a:ext uri="{9D8B030D-6E8A-4147-A177-3AD203B41FA5}">
                      <a16:colId xmlns:a16="http://schemas.microsoft.com/office/drawing/2014/main" val="1826164133"/>
                    </a:ext>
                  </a:extLst>
                </a:gridCol>
                <a:gridCol w="329184">
                  <a:extLst>
                    <a:ext uri="{9D8B030D-6E8A-4147-A177-3AD203B41FA5}">
                      <a16:colId xmlns:a16="http://schemas.microsoft.com/office/drawing/2014/main" val="551282124"/>
                    </a:ext>
                  </a:extLst>
                </a:gridCol>
                <a:gridCol w="329184">
                  <a:extLst>
                    <a:ext uri="{9D8B030D-6E8A-4147-A177-3AD203B41FA5}">
                      <a16:colId xmlns:a16="http://schemas.microsoft.com/office/drawing/2014/main" val="4187926197"/>
                    </a:ext>
                  </a:extLst>
                </a:gridCol>
                <a:gridCol w="329184">
                  <a:extLst>
                    <a:ext uri="{9D8B030D-6E8A-4147-A177-3AD203B41FA5}">
                      <a16:colId xmlns:a16="http://schemas.microsoft.com/office/drawing/2014/main" val="4208565148"/>
                    </a:ext>
                  </a:extLst>
                </a:gridCol>
                <a:gridCol w="329184">
                  <a:extLst>
                    <a:ext uri="{9D8B030D-6E8A-4147-A177-3AD203B41FA5}">
                      <a16:colId xmlns:a16="http://schemas.microsoft.com/office/drawing/2014/main" val="3570513574"/>
                    </a:ext>
                  </a:extLst>
                </a:gridCol>
                <a:gridCol w="329184">
                  <a:extLst>
                    <a:ext uri="{9D8B030D-6E8A-4147-A177-3AD203B41FA5}">
                      <a16:colId xmlns:a16="http://schemas.microsoft.com/office/drawing/2014/main" val="986556944"/>
                    </a:ext>
                  </a:extLst>
                </a:gridCol>
                <a:gridCol w="329184">
                  <a:extLst>
                    <a:ext uri="{9D8B030D-6E8A-4147-A177-3AD203B41FA5}">
                      <a16:colId xmlns:a16="http://schemas.microsoft.com/office/drawing/2014/main" val="1851139324"/>
                    </a:ext>
                  </a:extLst>
                </a:gridCol>
                <a:gridCol w="329184">
                  <a:extLst>
                    <a:ext uri="{9D8B030D-6E8A-4147-A177-3AD203B41FA5}">
                      <a16:colId xmlns:a16="http://schemas.microsoft.com/office/drawing/2014/main" val="33844130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84448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Kuhlage und Hardeland - 2022-06-02 15:45:05</a:t>
                      </a:r>
                      <a:r>
                        <a:rPr kumimoji="0" lang="de-DE" sz="1000" b="0" i="0" u="none" strike="noStrike" kern="1200" cap="none" spc="0" normalizeH="0" baseline="0" noProof="0">
                          <a:ln>
                            <a:noFill/>
                          </a:ln>
                          <a:solidFill>
                            <a:prstClr val="black"/>
                          </a:solidFill>
                          <a:effectLst/>
                          <a:uLnTx/>
                          <a:uFillTx/>
                          <a:latin typeface="+mn-lt"/>
                          <a:ea typeface="+mn-ea"/>
                          <a:cs typeface="+mn-cs"/>
                        </a:rPr>
                        <a:t>
 Die Ex von Schlagzeuger Travis Barker versteigert ihren Verlobungsring. Was habt ihr mit Erinnerungsstücken gemacht?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https://quintly-image-storage.s3.amazonaws.com/7b2ec4bea02a26d4a4f69f84e1fd935f/4e7656fcf051622635c8a57f91264512.jpg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23.4051 %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95706993"/>
                  </a:ext>
                </a:extLst>
              </a:tr>
            </a:tbl>
          </a:graphicData>
        </a:graphic>
      </p:graphicFrame>
      <p:sp>
        <p:nvSpPr>
          <p:cNvPr id="4" name="Text Placeholder 3">
            <a:extLst>
              <a:ext uri="{FF2B5EF4-FFF2-40B4-BE49-F238E27FC236}">
                <a16:creationId xmlns:a16="http://schemas.microsoft.com/office/drawing/2014/main" id="{4E860230-E297-463B-A199-36E4D457C1DA}"/>
              </a:ext>
            </a:extLst>
          </p:cNvPr>
          <p:cNvSpPr>
            <a:spLocks noGrp="1"/>
          </p:cNvSpPr>
          <p:nvPr>
            <p:ph type="body" sz="quarter" idx="14"/>
          </p:nvPr>
        </p:nvSpPr>
        <p:spPr/>
        <p:txBody>
          <a:bodyPr/>
          <a:lstStyle/>
          <a:p>
            <a:r>
              <a:rPr lang="en-US"/>
              <a:t>01.01.2012 - 29.08.2022</a:t>
            </a:r>
          </a:p>
        </p:txBody>
      </p:sp>
    </p:spTree>
    <p:extLst>
      <p:ext uri="{BB962C8B-B14F-4D97-AF65-F5344CB8AC3E}">
        <p14:creationId xmlns:p14="http://schemas.microsoft.com/office/powerpoint/2010/main" val="12470017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5F120-E543-4535-B984-93E2F2E4676C}"/>
              </a:ext>
            </a:extLst>
          </p:cNvPr>
          <p:cNvSpPr>
            <a:spLocks noGrp="1"/>
          </p:cNvSpPr>
          <p:nvPr>
            <p:ph type="title"/>
          </p:nvPr>
        </p:nvSpPr>
        <p:spPr/>
        <p:txBody>
          <a:bodyPr/>
          <a:lstStyle/>
          <a:p>
            <a:r>
              <a:rPr lang="en-US"/>
              <a:t>Facebook Published Posts Table | Kuhlage und Hardeland - 3 of 20</a:t>
            </a:r>
          </a:p>
        </p:txBody>
      </p:sp>
      <p:graphicFrame>
        <p:nvGraphicFramePr>
          <p:cNvPr id="5" name="Table Placeholder 4">
            <a:extLst>
              <a:ext uri="{FF2B5EF4-FFF2-40B4-BE49-F238E27FC236}">
                <a16:creationId xmlns:a16="http://schemas.microsoft.com/office/drawing/2014/main" id="{D6501629-9A59-43F0-B9F3-F5D83A7C2B2F}"/>
              </a:ext>
            </a:extLst>
          </p:cNvPr>
          <p:cNvGraphicFramePr>
            <a:graphicFrameLocks noGrp="1"/>
          </p:cNvGraphicFramePr>
          <p:nvPr>
            <p:ph type="tbl" sz="quarter" idx="13"/>
            <p:extLst>
              <p:ext uri="{D42A27DB-BD31-4B8C-83A1-F6EECF244321}">
                <p14:modId xmlns:p14="http://schemas.microsoft.com/office/powerpoint/2010/main" val="5199014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286401563"/>
                    </a:ext>
                  </a:extLst>
                </a:gridCol>
                <a:gridCol w="1152144">
                  <a:extLst>
                    <a:ext uri="{9D8B030D-6E8A-4147-A177-3AD203B41FA5}">
                      <a16:colId xmlns:a16="http://schemas.microsoft.com/office/drawing/2014/main" val="2238314247"/>
                    </a:ext>
                  </a:extLst>
                </a:gridCol>
                <a:gridCol w="987552">
                  <a:extLst>
                    <a:ext uri="{9D8B030D-6E8A-4147-A177-3AD203B41FA5}">
                      <a16:colId xmlns:a16="http://schemas.microsoft.com/office/drawing/2014/main" val="3336641472"/>
                    </a:ext>
                  </a:extLst>
                </a:gridCol>
                <a:gridCol w="329184">
                  <a:extLst>
                    <a:ext uri="{9D8B030D-6E8A-4147-A177-3AD203B41FA5}">
                      <a16:colId xmlns:a16="http://schemas.microsoft.com/office/drawing/2014/main" val="148744059"/>
                    </a:ext>
                  </a:extLst>
                </a:gridCol>
                <a:gridCol w="329184">
                  <a:extLst>
                    <a:ext uri="{9D8B030D-6E8A-4147-A177-3AD203B41FA5}">
                      <a16:colId xmlns:a16="http://schemas.microsoft.com/office/drawing/2014/main" val="3891429500"/>
                    </a:ext>
                  </a:extLst>
                </a:gridCol>
                <a:gridCol w="329184">
                  <a:extLst>
                    <a:ext uri="{9D8B030D-6E8A-4147-A177-3AD203B41FA5}">
                      <a16:colId xmlns:a16="http://schemas.microsoft.com/office/drawing/2014/main" val="4159447682"/>
                    </a:ext>
                  </a:extLst>
                </a:gridCol>
                <a:gridCol w="329184">
                  <a:extLst>
                    <a:ext uri="{9D8B030D-6E8A-4147-A177-3AD203B41FA5}">
                      <a16:colId xmlns:a16="http://schemas.microsoft.com/office/drawing/2014/main" val="3161736136"/>
                    </a:ext>
                  </a:extLst>
                </a:gridCol>
                <a:gridCol w="329184">
                  <a:extLst>
                    <a:ext uri="{9D8B030D-6E8A-4147-A177-3AD203B41FA5}">
                      <a16:colId xmlns:a16="http://schemas.microsoft.com/office/drawing/2014/main" val="1056465202"/>
                    </a:ext>
                  </a:extLst>
                </a:gridCol>
                <a:gridCol w="329184">
                  <a:extLst>
                    <a:ext uri="{9D8B030D-6E8A-4147-A177-3AD203B41FA5}">
                      <a16:colId xmlns:a16="http://schemas.microsoft.com/office/drawing/2014/main" val="2679216919"/>
                    </a:ext>
                  </a:extLst>
                </a:gridCol>
                <a:gridCol w="329184">
                  <a:extLst>
                    <a:ext uri="{9D8B030D-6E8A-4147-A177-3AD203B41FA5}">
                      <a16:colId xmlns:a16="http://schemas.microsoft.com/office/drawing/2014/main" val="1561389783"/>
                    </a:ext>
                  </a:extLst>
                </a:gridCol>
                <a:gridCol w="329184">
                  <a:extLst>
                    <a:ext uri="{9D8B030D-6E8A-4147-A177-3AD203B41FA5}">
                      <a16:colId xmlns:a16="http://schemas.microsoft.com/office/drawing/2014/main" val="4233004480"/>
                    </a:ext>
                  </a:extLst>
                </a:gridCol>
                <a:gridCol w="329184">
                  <a:extLst>
                    <a:ext uri="{9D8B030D-6E8A-4147-A177-3AD203B41FA5}">
                      <a16:colId xmlns:a16="http://schemas.microsoft.com/office/drawing/2014/main" val="1035608810"/>
                    </a:ext>
                  </a:extLst>
                </a:gridCol>
                <a:gridCol w="329184">
                  <a:extLst>
                    <a:ext uri="{9D8B030D-6E8A-4147-A177-3AD203B41FA5}">
                      <a16:colId xmlns:a16="http://schemas.microsoft.com/office/drawing/2014/main" val="2594000812"/>
                    </a:ext>
                  </a:extLst>
                </a:gridCol>
                <a:gridCol w="329184">
                  <a:extLst>
                    <a:ext uri="{9D8B030D-6E8A-4147-A177-3AD203B41FA5}">
                      <a16:colId xmlns:a16="http://schemas.microsoft.com/office/drawing/2014/main" val="1947518476"/>
                    </a:ext>
                  </a:extLst>
                </a:gridCol>
                <a:gridCol w="329184">
                  <a:extLst>
                    <a:ext uri="{9D8B030D-6E8A-4147-A177-3AD203B41FA5}">
                      <a16:colId xmlns:a16="http://schemas.microsoft.com/office/drawing/2014/main" val="495947968"/>
                    </a:ext>
                  </a:extLst>
                </a:gridCol>
                <a:gridCol w="329184">
                  <a:extLst>
                    <a:ext uri="{9D8B030D-6E8A-4147-A177-3AD203B41FA5}">
                      <a16:colId xmlns:a16="http://schemas.microsoft.com/office/drawing/2014/main" val="6959407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43599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Kuhlage und Hardeland - 2022-06-01 15:35:02</a:t>
                      </a:r>
                      <a:r>
                        <a:rPr kumimoji="0" lang="de-DE" sz="1000" b="0" i="0" u="none" strike="noStrike" kern="1200" cap="none" spc="0" normalizeH="0" baseline="0" noProof="0">
                          <a:ln>
                            <a:noFill/>
                          </a:ln>
                          <a:solidFill>
                            <a:prstClr val="black"/>
                          </a:solidFill>
                          <a:effectLst/>
                          <a:uLnTx/>
                          <a:uFillTx/>
                          <a:latin typeface="+mn-lt"/>
                          <a:ea typeface="+mn-ea"/>
                          <a:cs typeface="+mn-cs"/>
                        </a:rPr>
                        <a:t>
 Haben wir nicht alle eine Serie, die alle abfeiern – und wir noch nie gesehen haben: Welche ist es bei euch?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https://quintly-image-storage.s3.amazonaws.com/7b2ec4bea02a26d4a4f69f84e1fd935f/2b77df4f77282f7cad4efcd16e29067a.jpg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101.0927 %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69093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Kuhlage und Hardeland - 2022-05-22 15:45:00</a:t>
                      </a:r>
                      <a:r>
                        <a:rPr kumimoji="0" lang="de-DE" sz="1000" b="0" i="0" u="none" strike="noStrike" kern="1200" cap="none" spc="0" normalizeH="0" baseline="0" noProof="0">
                          <a:ln>
                            <a:noFill/>
                          </a:ln>
                          <a:solidFill>
                            <a:prstClr val="black"/>
                          </a:solidFill>
                          <a:effectLst/>
                          <a:uLnTx/>
                          <a:uFillTx/>
                          <a:latin typeface="+mn-lt"/>
                          <a:ea typeface="+mn-ea"/>
                          <a:cs typeface="+mn-cs"/>
                        </a:rPr>
                        <a:t>
 Welches Team seid ihr: Getränkekiste oder Leitungswasser?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https://quintly-image-storage.s3.amazonaws.com/7b2ec4bea02a26d4a4f69f84e1fd935f/8df60f1a3565552b2e3902c3ae833daf.jpg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913.0802 %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00741225"/>
                  </a:ext>
                </a:extLst>
              </a:tr>
            </a:tbl>
          </a:graphicData>
        </a:graphic>
      </p:graphicFrame>
      <p:sp>
        <p:nvSpPr>
          <p:cNvPr id="4" name="Text Placeholder 3">
            <a:extLst>
              <a:ext uri="{FF2B5EF4-FFF2-40B4-BE49-F238E27FC236}">
                <a16:creationId xmlns:a16="http://schemas.microsoft.com/office/drawing/2014/main" id="{CFDBEA11-87EF-4329-A5CD-6066F8A9C7B9}"/>
              </a:ext>
            </a:extLst>
          </p:cNvPr>
          <p:cNvSpPr>
            <a:spLocks noGrp="1"/>
          </p:cNvSpPr>
          <p:nvPr>
            <p:ph type="body" sz="quarter" idx="14"/>
          </p:nvPr>
        </p:nvSpPr>
        <p:spPr/>
        <p:txBody>
          <a:bodyPr/>
          <a:lstStyle/>
          <a:p>
            <a:r>
              <a:rPr lang="en-US"/>
              <a:t>01.01.2012 - 29.08.2022</a:t>
            </a:r>
          </a:p>
        </p:txBody>
      </p:sp>
    </p:spTree>
    <p:extLst>
      <p:ext uri="{BB962C8B-B14F-4D97-AF65-F5344CB8AC3E}">
        <p14:creationId xmlns:p14="http://schemas.microsoft.com/office/powerpoint/2010/main" val="20564599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DC80F4-F035-43F2-9ED5-5C666BDE3D98}"/>
              </a:ext>
            </a:extLst>
          </p:cNvPr>
          <p:cNvSpPr>
            <a:spLocks noGrp="1"/>
          </p:cNvSpPr>
          <p:nvPr>
            <p:ph type="title"/>
          </p:nvPr>
        </p:nvSpPr>
        <p:spPr/>
        <p:txBody>
          <a:bodyPr/>
          <a:lstStyle/>
          <a:p>
            <a:r>
              <a:rPr lang="en-US"/>
              <a:t>Facebook Published Posts Table | Kuhlage und Hardeland - 4 of 20</a:t>
            </a:r>
          </a:p>
        </p:txBody>
      </p:sp>
      <p:graphicFrame>
        <p:nvGraphicFramePr>
          <p:cNvPr id="5" name="Table Placeholder 4">
            <a:extLst>
              <a:ext uri="{FF2B5EF4-FFF2-40B4-BE49-F238E27FC236}">
                <a16:creationId xmlns:a16="http://schemas.microsoft.com/office/drawing/2014/main" id="{97525FDE-0C39-4366-8367-271298B517C0}"/>
              </a:ext>
            </a:extLst>
          </p:cNvPr>
          <p:cNvGraphicFramePr>
            <a:graphicFrameLocks noGrp="1"/>
          </p:cNvGraphicFramePr>
          <p:nvPr>
            <p:ph type="tbl" sz="quarter" idx="13"/>
            <p:extLst>
              <p:ext uri="{D42A27DB-BD31-4B8C-83A1-F6EECF244321}">
                <p14:modId xmlns:p14="http://schemas.microsoft.com/office/powerpoint/2010/main" val="27569832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870875389"/>
                    </a:ext>
                  </a:extLst>
                </a:gridCol>
                <a:gridCol w="1152144">
                  <a:extLst>
                    <a:ext uri="{9D8B030D-6E8A-4147-A177-3AD203B41FA5}">
                      <a16:colId xmlns:a16="http://schemas.microsoft.com/office/drawing/2014/main" val="2216805413"/>
                    </a:ext>
                  </a:extLst>
                </a:gridCol>
                <a:gridCol w="987552">
                  <a:extLst>
                    <a:ext uri="{9D8B030D-6E8A-4147-A177-3AD203B41FA5}">
                      <a16:colId xmlns:a16="http://schemas.microsoft.com/office/drawing/2014/main" val="2603710561"/>
                    </a:ext>
                  </a:extLst>
                </a:gridCol>
                <a:gridCol w="329184">
                  <a:extLst>
                    <a:ext uri="{9D8B030D-6E8A-4147-A177-3AD203B41FA5}">
                      <a16:colId xmlns:a16="http://schemas.microsoft.com/office/drawing/2014/main" val="3579089714"/>
                    </a:ext>
                  </a:extLst>
                </a:gridCol>
                <a:gridCol w="329184">
                  <a:extLst>
                    <a:ext uri="{9D8B030D-6E8A-4147-A177-3AD203B41FA5}">
                      <a16:colId xmlns:a16="http://schemas.microsoft.com/office/drawing/2014/main" val="3093912924"/>
                    </a:ext>
                  </a:extLst>
                </a:gridCol>
                <a:gridCol w="329184">
                  <a:extLst>
                    <a:ext uri="{9D8B030D-6E8A-4147-A177-3AD203B41FA5}">
                      <a16:colId xmlns:a16="http://schemas.microsoft.com/office/drawing/2014/main" val="429812517"/>
                    </a:ext>
                  </a:extLst>
                </a:gridCol>
                <a:gridCol w="329184">
                  <a:extLst>
                    <a:ext uri="{9D8B030D-6E8A-4147-A177-3AD203B41FA5}">
                      <a16:colId xmlns:a16="http://schemas.microsoft.com/office/drawing/2014/main" val="1715671755"/>
                    </a:ext>
                  </a:extLst>
                </a:gridCol>
                <a:gridCol w="329184">
                  <a:extLst>
                    <a:ext uri="{9D8B030D-6E8A-4147-A177-3AD203B41FA5}">
                      <a16:colId xmlns:a16="http://schemas.microsoft.com/office/drawing/2014/main" val="3740671795"/>
                    </a:ext>
                  </a:extLst>
                </a:gridCol>
                <a:gridCol w="329184">
                  <a:extLst>
                    <a:ext uri="{9D8B030D-6E8A-4147-A177-3AD203B41FA5}">
                      <a16:colId xmlns:a16="http://schemas.microsoft.com/office/drawing/2014/main" val="1160692862"/>
                    </a:ext>
                  </a:extLst>
                </a:gridCol>
                <a:gridCol w="329184">
                  <a:extLst>
                    <a:ext uri="{9D8B030D-6E8A-4147-A177-3AD203B41FA5}">
                      <a16:colId xmlns:a16="http://schemas.microsoft.com/office/drawing/2014/main" val="2182555053"/>
                    </a:ext>
                  </a:extLst>
                </a:gridCol>
                <a:gridCol w="329184">
                  <a:extLst>
                    <a:ext uri="{9D8B030D-6E8A-4147-A177-3AD203B41FA5}">
                      <a16:colId xmlns:a16="http://schemas.microsoft.com/office/drawing/2014/main" val="494856251"/>
                    </a:ext>
                  </a:extLst>
                </a:gridCol>
                <a:gridCol w="329184">
                  <a:extLst>
                    <a:ext uri="{9D8B030D-6E8A-4147-A177-3AD203B41FA5}">
                      <a16:colId xmlns:a16="http://schemas.microsoft.com/office/drawing/2014/main" val="592349424"/>
                    </a:ext>
                  </a:extLst>
                </a:gridCol>
                <a:gridCol w="329184">
                  <a:extLst>
                    <a:ext uri="{9D8B030D-6E8A-4147-A177-3AD203B41FA5}">
                      <a16:colId xmlns:a16="http://schemas.microsoft.com/office/drawing/2014/main" val="2036930761"/>
                    </a:ext>
                  </a:extLst>
                </a:gridCol>
                <a:gridCol w="329184">
                  <a:extLst>
                    <a:ext uri="{9D8B030D-6E8A-4147-A177-3AD203B41FA5}">
                      <a16:colId xmlns:a16="http://schemas.microsoft.com/office/drawing/2014/main" val="2886713381"/>
                    </a:ext>
                  </a:extLst>
                </a:gridCol>
                <a:gridCol w="329184">
                  <a:extLst>
                    <a:ext uri="{9D8B030D-6E8A-4147-A177-3AD203B41FA5}">
                      <a16:colId xmlns:a16="http://schemas.microsoft.com/office/drawing/2014/main" val="211851777"/>
                    </a:ext>
                  </a:extLst>
                </a:gridCol>
                <a:gridCol w="329184">
                  <a:extLst>
                    <a:ext uri="{9D8B030D-6E8A-4147-A177-3AD203B41FA5}">
                      <a16:colId xmlns:a16="http://schemas.microsoft.com/office/drawing/2014/main" val="23289862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89167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Kuhlage und Hardeland - 2022-05-18 05:49:41</a:t>
                      </a:r>
                      <a:r>
                        <a:rPr kumimoji="0" lang="de-DE" sz="1000" b="0" i="0" u="none" strike="noStrike" kern="1200" cap="none" spc="0" normalizeH="0" baseline="0" noProof="0">
                          <a:ln>
                            <a:noFill/>
                          </a:ln>
                          <a:solidFill>
                            <a:prstClr val="black"/>
                          </a:solidFill>
                          <a:effectLst/>
                          <a:uLnTx/>
                          <a:uFillTx/>
                          <a:latin typeface="+mn-lt"/>
                          <a:ea typeface="+mn-ea"/>
                          <a:cs typeface="+mn-cs"/>
                        </a:rPr>
                        <a:t>
 Moin! Das Must-have am Mittwoch: ein Teppich - aus Cornflakes! Sanne ist ganz vorne mit dabei. #Mittelfingermittwoch
Was habt ihr heute beizutragen? Her mit euren Missgeschicken.
Kopp hoch!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https://quintly-image-storage.s3.amazonaws.com/7b2ec4bea02a26d4a4f69f84e1fd935f/1f9b852048f1ccab0a5e52c4c6320198.jpg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70482504"/>
                  </a:ext>
                </a:extLst>
              </a:tr>
            </a:tbl>
          </a:graphicData>
        </a:graphic>
      </p:graphicFrame>
      <p:sp>
        <p:nvSpPr>
          <p:cNvPr id="4" name="Text Placeholder 3">
            <a:extLst>
              <a:ext uri="{FF2B5EF4-FFF2-40B4-BE49-F238E27FC236}">
                <a16:creationId xmlns:a16="http://schemas.microsoft.com/office/drawing/2014/main" id="{A44E196C-F59B-4DCA-B4DB-DC705D71F4B7}"/>
              </a:ext>
            </a:extLst>
          </p:cNvPr>
          <p:cNvSpPr>
            <a:spLocks noGrp="1"/>
          </p:cNvSpPr>
          <p:nvPr>
            <p:ph type="body" sz="quarter" idx="14"/>
          </p:nvPr>
        </p:nvSpPr>
        <p:spPr/>
        <p:txBody>
          <a:bodyPr/>
          <a:lstStyle/>
          <a:p>
            <a:r>
              <a:rPr lang="en-US"/>
              <a:t>01.01.2012 - 29.08.2022</a:t>
            </a:r>
          </a:p>
        </p:txBody>
      </p:sp>
    </p:spTree>
    <p:extLst>
      <p:ext uri="{BB962C8B-B14F-4D97-AF65-F5344CB8AC3E}">
        <p14:creationId xmlns:p14="http://schemas.microsoft.com/office/powerpoint/2010/main" val="3724888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AAC3BB-B1CB-45A7-857C-C12E95801F13}"/>
              </a:ext>
            </a:extLst>
          </p:cNvPr>
          <p:cNvSpPr>
            <a:spLocks noGrp="1"/>
          </p:cNvSpPr>
          <p:nvPr>
            <p:ph type="title"/>
          </p:nvPr>
        </p:nvSpPr>
        <p:spPr/>
        <p:txBody>
          <a:bodyPr/>
          <a:lstStyle/>
          <a:p>
            <a:r>
              <a:rPr lang="en-US"/>
              <a:t>Facebook Published Posts Table | Kuhlage und Hardeland - 5 of 20</a:t>
            </a:r>
          </a:p>
        </p:txBody>
      </p:sp>
      <p:graphicFrame>
        <p:nvGraphicFramePr>
          <p:cNvPr id="5" name="Table Placeholder 4">
            <a:extLst>
              <a:ext uri="{FF2B5EF4-FFF2-40B4-BE49-F238E27FC236}">
                <a16:creationId xmlns:a16="http://schemas.microsoft.com/office/drawing/2014/main" id="{44AFCCCA-9852-4464-9CC1-6674C39D7C79}"/>
              </a:ext>
            </a:extLst>
          </p:cNvPr>
          <p:cNvGraphicFramePr>
            <a:graphicFrameLocks noGrp="1"/>
          </p:cNvGraphicFramePr>
          <p:nvPr>
            <p:ph type="tbl" sz="quarter" idx="13"/>
            <p:extLst>
              <p:ext uri="{D42A27DB-BD31-4B8C-83A1-F6EECF244321}">
                <p14:modId xmlns:p14="http://schemas.microsoft.com/office/powerpoint/2010/main" val="14561780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292768527"/>
                    </a:ext>
                  </a:extLst>
                </a:gridCol>
                <a:gridCol w="1152144">
                  <a:extLst>
                    <a:ext uri="{9D8B030D-6E8A-4147-A177-3AD203B41FA5}">
                      <a16:colId xmlns:a16="http://schemas.microsoft.com/office/drawing/2014/main" val="3733784508"/>
                    </a:ext>
                  </a:extLst>
                </a:gridCol>
                <a:gridCol w="987552">
                  <a:extLst>
                    <a:ext uri="{9D8B030D-6E8A-4147-A177-3AD203B41FA5}">
                      <a16:colId xmlns:a16="http://schemas.microsoft.com/office/drawing/2014/main" val="1927579086"/>
                    </a:ext>
                  </a:extLst>
                </a:gridCol>
                <a:gridCol w="329184">
                  <a:extLst>
                    <a:ext uri="{9D8B030D-6E8A-4147-A177-3AD203B41FA5}">
                      <a16:colId xmlns:a16="http://schemas.microsoft.com/office/drawing/2014/main" val="3461761892"/>
                    </a:ext>
                  </a:extLst>
                </a:gridCol>
                <a:gridCol w="329184">
                  <a:extLst>
                    <a:ext uri="{9D8B030D-6E8A-4147-A177-3AD203B41FA5}">
                      <a16:colId xmlns:a16="http://schemas.microsoft.com/office/drawing/2014/main" val="334133338"/>
                    </a:ext>
                  </a:extLst>
                </a:gridCol>
                <a:gridCol w="329184">
                  <a:extLst>
                    <a:ext uri="{9D8B030D-6E8A-4147-A177-3AD203B41FA5}">
                      <a16:colId xmlns:a16="http://schemas.microsoft.com/office/drawing/2014/main" val="3708053768"/>
                    </a:ext>
                  </a:extLst>
                </a:gridCol>
                <a:gridCol w="329184">
                  <a:extLst>
                    <a:ext uri="{9D8B030D-6E8A-4147-A177-3AD203B41FA5}">
                      <a16:colId xmlns:a16="http://schemas.microsoft.com/office/drawing/2014/main" val="2334511496"/>
                    </a:ext>
                  </a:extLst>
                </a:gridCol>
                <a:gridCol w="329184">
                  <a:extLst>
                    <a:ext uri="{9D8B030D-6E8A-4147-A177-3AD203B41FA5}">
                      <a16:colId xmlns:a16="http://schemas.microsoft.com/office/drawing/2014/main" val="539626887"/>
                    </a:ext>
                  </a:extLst>
                </a:gridCol>
                <a:gridCol w="329184">
                  <a:extLst>
                    <a:ext uri="{9D8B030D-6E8A-4147-A177-3AD203B41FA5}">
                      <a16:colId xmlns:a16="http://schemas.microsoft.com/office/drawing/2014/main" val="3875880597"/>
                    </a:ext>
                  </a:extLst>
                </a:gridCol>
                <a:gridCol w="329184">
                  <a:extLst>
                    <a:ext uri="{9D8B030D-6E8A-4147-A177-3AD203B41FA5}">
                      <a16:colId xmlns:a16="http://schemas.microsoft.com/office/drawing/2014/main" val="858580447"/>
                    </a:ext>
                  </a:extLst>
                </a:gridCol>
                <a:gridCol w="329184">
                  <a:extLst>
                    <a:ext uri="{9D8B030D-6E8A-4147-A177-3AD203B41FA5}">
                      <a16:colId xmlns:a16="http://schemas.microsoft.com/office/drawing/2014/main" val="2735682490"/>
                    </a:ext>
                  </a:extLst>
                </a:gridCol>
                <a:gridCol w="329184">
                  <a:extLst>
                    <a:ext uri="{9D8B030D-6E8A-4147-A177-3AD203B41FA5}">
                      <a16:colId xmlns:a16="http://schemas.microsoft.com/office/drawing/2014/main" val="184715800"/>
                    </a:ext>
                  </a:extLst>
                </a:gridCol>
                <a:gridCol w="329184">
                  <a:extLst>
                    <a:ext uri="{9D8B030D-6E8A-4147-A177-3AD203B41FA5}">
                      <a16:colId xmlns:a16="http://schemas.microsoft.com/office/drawing/2014/main" val="2426325138"/>
                    </a:ext>
                  </a:extLst>
                </a:gridCol>
                <a:gridCol w="329184">
                  <a:extLst>
                    <a:ext uri="{9D8B030D-6E8A-4147-A177-3AD203B41FA5}">
                      <a16:colId xmlns:a16="http://schemas.microsoft.com/office/drawing/2014/main" val="2989876467"/>
                    </a:ext>
                  </a:extLst>
                </a:gridCol>
                <a:gridCol w="329184">
                  <a:extLst>
                    <a:ext uri="{9D8B030D-6E8A-4147-A177-3AD203B41FA5}">
                      <a16:colId xmlns:a16="http://schemas.microsoft.com/office/drawing/2014/main" val="2838823831"/>
                    </a:ext>
                  </a:extLst>
                </a:gridCol>
                <a:gridCol w="329184">
                  <a:extLst>
                    <a:ext uri="{9D8B030D-6E8A-4147-A177-3AD203B41FA5}">
                      <a16:colId xmlns:a16="http://schemas.microsoft.com/office/drawing/2014/main" val="5467675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00812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Kuhlage und Hardeland - 2022-05-11 05:38:26</a:t>
                      </a:r>
                      <a:r>
                        <a:rPr kumimoji="0" lang="de-DE" sz="1000" b="0" i="0" u="none" strike="noStrike" kern="1200" cap="none" spc="0" normalizeH="0" baseline="0" noProof="0">
                          <a:ln>
                            <a:noFill/>
                          </a:ln>
                          <a:solidFill>
                            <a:prstClr val="black"/>
                          </a:solidFill>
                          <a:effectLst/>
                          <a:uLnTx/>
                          <a:uFillTx/>
                          <a:latin typeface="+mn-lt"/>
                          <a:ea typeface="+mn-ea"/>
                          <a:cs typeface="+mn-cs"/>
                        </a:rPr>
                        <a:t>
 Wenn dir die Bratkartoffel was sagen möchte, ist #mittelfingermittwoch. Und bei euch so? 
(Danke Jenny für das Foto)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https://quintly-image-storage.s3.amazonaws.com/7b2ec4bea02a26d4a4f69f84e1fd935f/3780afec76e053d4b2dced296f525f63.jpg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86353519"/>
                  </a:ext>
                </a:extLst>
              </a:tr>
            </a:tbl>
          </a:graphicData>
        </a:graphic>
      </p:graphicFrame>
      <p:sp>
        <p:nvSpPr>
          <p:cNvPr id="4" name="Text Placeholder 3">
            <a:extLst>
              <a:ext uri="{FF2B5EF4-FFF2-40B4-BE49-F238E27FC236}">
                <a16:creationId xmlns:a16="http://schemas.microsoft.com/office/drawing/2014/main" id="{4E89B6E8-B0CB-4BF2-8F4C-6F1A22418FA0}"/>
              </a:ext>
            </a:extLst>
          </p:cNvPr>
          <p:cNvSpPr>
            <a:spLocks noGrp="1"/>
          </p:cNvSpPr>
          <p:nvPr>
            <p:ph type="body" sz="quarter" idx="14"/>
          </p:nvPr>
        </p:nvSpPr>
        <p:spPr/>
        <p:txBody>
          <a:bodyPr/>
          <a:lstStyle/>
          <a:p>
            <a:r>
              <a:rPr lang="en-US"/>
              <a:t>01.01.2012 - 29.08.2022</a:t>
            </a:r>
          </a:p>
        </p:txBody>
      </p:sp>
    </p:spTree>
    <p:extLst>
      <p:ext uri="{BB962C8B-B14F-4D97-AF65-F5344CB8AC3E}">
        <p14:creationId xmlns:p14="http://schemas.microsoft.com/office/powerpoint/2010/main" val="14194967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800A4-55A8-425D-804B-1DD23E923898}"/>
              </a:ext>
            </a:extLst>
          </p:cNvPr>
          <p:cNvSpPr>
            <a:spLocks noGrp="1"/>
          </p:cNvSpPr>
          <p:nvPr>
            <p:ph type="title"/>
          </p:nvPr>
        </p:nvSpPr>
        <p:spPr/>
        <p:txBody>
          <a:bodyPr/>
          <a:lstStyle/>
          <a:p>
            <a:r>
              <a:rPr lang="en-US"/>
              <a:t>Facebook Published Posts Table | Kuhlage und Hardeland - 6 of 20</a:t>
            </a:r>
          </a:p>
        </p:txBody>
      </p:sp>
      <p:graphicFrame>
        <p:nvGraphicFramePr>
          <p:cNvPr id="5" name="Table Placeholder 4">
            <a:extLst>
              <a:ext uri="{FF2B5EF4-FFF2-40B4-BE49-F238E27FC236}">
                <a16:creationId xmlns:a16="http://schemas.microsoft.com/office/drawing/2014/main" id="{A6E2CD37-FFBE-4008-8508-830B4A186338}"/>
              </a:ext>
            </a:extLst>
          </p:cNvPr>
          <p:cNvGraphicFramePr>
            <a:graphicFrameLocks noGrp="1"/>
          </p:cNvGraphicFramePr>
          <p:nvPr>
            <p:ph type="tbl" sz="quarter" idx="13"/>
            <p:extLst>
              <p:ext uri="{D42A27DB-BD31-4B8C-83A1-F6EECF244321}">
                <p14:modId xmlns:p14="http://schemas.microsoft.com/office/powerpoint/2010/main" val="27101037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187157208"/>
                    </a:ext>
                  </a:extLst>
                </a:gridCol>
                <a:gridCol w="1152144">
                  <a:extLst>
                    <a:ext uri="{9D8B030D-6E8A-4147-A177-3AD203B41FA5}">
                      <a16:colId xmlns:a16="http://schemas.microsoft.com/office/drawing/2014/main" val="389112503"/>
                    </a:ext>
                  </a:extLst>
                </a:gridCol>
                <a:gridCol w="987552">
                  <a:extLst>
                    <a:ext uri="{9D8B030D-6E8A-4147-A177-3AD203B41FA5}">
                      <a16:colId xmlns:a16="http://schemas.microsoft.com/office/drawing/2014/main" val="3049333119"/>
                    </a:ext>
                  </a:extLst>
                </a:gridCol>
                <a:gridCol w="329184">
                  <a:extLst>
                    <a:ext uri="{9D8B030D-6E8A-4147-A177-3AD203B41FA5}">
                      <a16:colId xmlns:a16="http://schemas.microsoft.com/office/drawing/2014/main" val="4152889997"/>
                    </a:ext>
                  </a:extLst>
                </a:gridCol>
                <a:gridCol w="329184">
                  <a:extLst>
                    <a:ext uri="{9D8B030D-6E8A-4147-A177-3AD203B41FA5}">
                      <a16:colId xmlns:a16="http://schemas.microsoft.com/office/drawing/2014/main" val="3744148278"/>
                    </a:ext>
                  </a:extLst>
                </a:gridCol>
                <a:gridCol w="329184">
                  <a:extLst>
                    <a:ext uri="{9D8B030D-6E8A-4147-A177-3AD203B41FA5}">
                      <a16:colId xmlns:a16="http://schemas.microsoft.com/office/drawing/2014/main" val="408152110"/>
                    </a:ext>
                  </a:extLst>
                </a:gridCol>
                <a:gridCol w="329184">
                  <a:extLst>
                    <a:ext uri="{9D8B030D-6E8A-4147-A177-3AD203B41FA5}">
                      <a16:colId xmlns:a16="http://schemas.microsoft.com/office/drawing/2014/main" val="3451501843"/>
                    </a:ext>
                  </a:extLst>
                </a:gridCol>
                <a:gridCol w="329184">
                  <a:extLst>
                    <a:ext uri="{9D8B030D-6E8A-4147-A177-3AD203B41FA5}">
                      <a16:colId xmlns:a16="http://schemas.microsoft.com/office/drawing/2014/main" val="69819656"/>
                    </a:ext>
                  </a:extLst>
                </a:gridCol>
                <a:gridCol w="329184">
                  <a:extLst>
                    <a:ext uri="{9D8B030D-6E8A-4147-A177-3AD203B41FA5}">
                      <a16:colId xmlns:a16="http://schemas.microsoft.com/office/drawing/2014/main" val="2813283100"/>
                    </a:ext>
                  </a:extLst>
                </a:gridCol>
                <a:gridCol w="329184">
                  <a:extLst>
                    <a:ext uri="{9D8B030D-6E8A-4147-A177-3AD203B41FA5}">
                      <a16:colId xmlns:a16="http://schemas.microsoft.com/office/drawing/2014/main" val="398889657"/>
                    </a:ext>
                  </a:extLst>
                </a:gridCol>
                <a:gridCol w="329184">
                  <a:extLst>
                    <a:ext uri="{9D8B030D-6E8A-4147-A177-3AD203B41FA5}">
                      <a16:colId xmlns:a16="http://schemas.microsoft.com/office/drawing/2014/main" val="3158362882"/>
                    </a:ext>
                  </a:extLst>
                </a:gridCol>
                <a:gridCol w="329184">
                  <a:extLst>
                    <a:ext uri="{9D8B030D-6E8A-4147-A177-3AD203B41FA5}">
                      <a16:colId xmlns:a16="http://schemas.microsoft.com/office/drawing/2014/main" val="284433646"/>
                    </a:ext>
                  </a:extLst>
                </a:gridCol>
                <a:gridCol w="329184">
                  <a:extLst>
                    <a:ext uri="{9D8B030D-6E8A-4147-A177-3AD203B41FA5}">
                      <a16:colId xmlns:a16="http://schemas.microsoft.com/office/drawing/2014/main" val="1466745006"/>
                    </a:ext>
                  </a:extLst>
                </a:gridCol>
                <a:gridCol w="329184">
                  <a:extLst>
                    <a:ext uri="{9D8B030D-6E8A-4147-A177-3AD203B41FA5}">
                      <a16:colId xmlns:a16="http://schemas.microsoft.com/office/drawing/2014/main" val="1402348315"/>
                    </a:ext>
                  </a:extLst>
                </a:gridCol>
                <a:gridCol w="329184">
                  <a:extLst>
                    <a:ext uri="{9D8B030D-6E8A-4147-A177-3AD203B41FA5}">
                      <a16:colId xmlns:a16="http://schemas.microsoft.com/office/drawing/2014/main" val="1015286242"/>
                    </a:ext>
                  </a:extLst>
                </a:gridCol>
                <a:gridCol w="329184">
                  <a:extLst>
                    <a:ext uri="{9D8B030D-6E8A-4147-A177-3AD203B41FA5}">
                      <a16:colId xmlns:a16="http://schemas.microsoft.com/office/drawing/2014/main" val="13613396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6204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Kuhlage und Hardeland - 2022-05-04 05:38:08</a:t>
                      </a:r>
                      <a:r>
                        <a:rPr kumimoji="0" lang="de-DE" sz="1000" b="0" i="0" u="none" strike="noStrike" kern="1200" cap="none" spc="0" normalizeH="0" baseline="0" noProof="0">
                          <a:ln>
                            <a:noFill/>
                          </a:ln>
                          <a:solidFill>
                            <a:prstClr val="black"/>
                          </a:solidFill>
                          <a:effectLst/>
                          <a:uLnTx/>
                          <a:uFillTx/>
                          <a:latin typeface="+mn-lt"/>
                          <a:ea typeface="+mn-ea"/>
                          <a:cs typeface="+mn-cs"/>
                        </a:rPr>
                        <a:t>
 Dieses Foto von Anni beschreibt es eigentlich ganz gut.
#mittelfingermittwoch
Und bei euch so?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https://quintly-image-storage.s3.amazonaws.com/7b2ec4bea02a26d4a4f69f84e1fd935f/55b3a412dcdc750ecf962c623b69a4fa.jpg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73211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Kuhlage und Hardeland - 2022-04-27 05:06:06</a:t>
                      </a:r>
                      <a:r>
                        <a:rPr kumimoji="0" lang="de-DE" sz="1000" b="0" i="0" u="none" strike="noStrike" kern="1200" cap="none" spc="0" normalizeH="0" baseline="0" noProof="0">
                          <a:ln>
                            <a:noFill/>
                          </a:ln>
                          <a:solidFill>
                            <a:prstClr val="black"/>
                          </a:solidFill>
                          <a:effectLst/>
                          <a:uLnTx/>
                          <a:uFillTx/>
                          <a:latin typeface="+mn-lt"/>
                          <a:ea typeface="+mn-ea"/>
                          <a:cs typeface="+mn-cs"/>
                        </a:rPr>
                        <a:t>
 Was bedeutet diese Abkürzung: MiFiMi?
Habt ihr etwas beizutragen?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20.5325 %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2600158961"/>
                  </a:ext>
                </a:extLst>
              </a:tr>
            </a:tbl>
          </a:graphicData>
        </a:graphic>
      </p:graphicFrame>
      <p:sp>
        <p:nvSpPr>
          <p:cNvPr id="4" name="Text Placeholder 3">
            <a:extLst>
              <a:ext uri="{FF2B5EF4-FFF2-40B4-BE49-F238E27FC236}">
                <a16:creationId xmlns:a16="http://schemas.microsoft.com/office/drawing/2014/main" id="{111B1680-4057-4F2C-BE99-C26EFE1321DD}"/>
              </a:ext>
            </a:extLst>
          </p:cNvPr>
          <p:cNvSpPr>
            <a:spLocks noGrp="1"/>
          </p:cNvSpPr>
          <p:nvPr>
            <p:ph type="body" sz="quarter" idx="14"/>
          </p:nvPr>
        </p:nvSpPr>
        <p:spPr/>
        <p:txBody>
          <a:bodyPr/>
          <a:lstStyle/>
          <a:p>
            <a:r>
              <a:rPr lang="en-US"/>
              <a:t>01.01.2012 - 29.08.2022</a:t>
            </a:r>
          </a:p>
        </p:txBody>
      </p:sp>
    </p:spTree>
    <p:extLst>
      <p:ext uri="{BB962C8B-B14F-4D97-AF65-F5344CB8AC3E}">
        <p14:creationId xmlns:p14="http://schemas.microsoft.com/office/powerpoint/2010/main" val="8805131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68E2A-88DF-40D0-A837-A323F8E03C6D}"/>
              </a:ext>
            </a:extLst>
          </p:cNvPr>
          <p:cNvSpPr>
            <a:spLocks noGrp="1"/>
          </p:cNvSpPr>
          <p:nvPr>
            <p:ph type="title"/>
          </p:nvPr>
        </p:nvSpPr>
        <p:spPr/>
        <p:txBody>
          <a:bodyPr/>
          <a:lstStyle/>
          <a:p>
            <a:r>
              <a:rPr lang="en-US"/>
              <a:t>Facebook Published Posts Table | Kuhlage und Hardeland - 7 of 20</a:t>
            </a:r>
          </a:p>
        </p:txBody>
      </p:sp>
      <p:graphicFrame>
        <p:nvGraphicFramePr>
          <p:cNvPr id="5" name="Table Placeholder 4">
            <a:extLst>
              <a:ext uri="{FF2B5EF4-FFF2-40B4-BE49-F238E27FC236}">
                <a16:creationId xmlns:a16="http://schemas.microsoft.com/office/drawing/2014/main" id="{D429DA58-B6D5-44C4-B3C7-534D9883DAC2}"/>
              </a:ext>
            </a:extLst>
          </p:cNvPr>
          <p:cNvGraphicFramePr>
            <a:graphicFrameLocks noGrp="1"/>
          </p:cNvGraphicFramePr>
          <p:nvPr>
            <p:ph type="tbl" sz="quarter" idx="13"/>
            <p:extLst>
              <p:ext uri="{D42A27DB-BD31-4B8C-83A1-F6EECF244321}">
                <p14:modId xmlns:p14="http://schemas.microsoft.com/office/powerpoint/2010/main" val="6063470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837106057"/>
                    </a:ext>
                  </a:extLst>
                </a:gridCol>
                <a:gridCol w="1152144">
                  <a:extLst>
                    <a:ext uri="{9D8B030D-6E8A-4147-A177-3AD203B41FA5}">
                      <a16:colId xmlns:a16="http://schemas.microsoft.com/office/drawing/2014/main" val="2213020419"/>
                    </a:ext>
                  </a:extLst>
                </a:gridCol>
                <a:gridCol w="987552">
                  <a:extLst>
                    <a:ext uri="{9D8B030D-6E8A-4147-A177-3AD203B41FA5}">
                      <a16:colId xmlns:a16="http://schemas.microsoft.com/office/drawing/2014/main" val="496060762"/>
                    </a:ext>
                  </a:extLst>
                </a:gridCol>
                <a:gridCol w="329184">
                  <a:extLst>
                    <a:ext uri="{9D8B030D-6E8A-4147-A177-3AD203B41FA5}">
                      <a16:colId xmlns:a16="http://schemas.microsoft.com/office/drawing/2014/main" val="340704016"/>
                    </a:ext>
                  </a:extLst>
                </a:gridCol>
                <a:gridCol w="329184">
                  <a:extLst>
                    <a:ext uri="{9D8B030D-6E8A-4147-A177-3AD203B41FA5}">
                      <a16:colId xmlns:a16="http://schemas.microsoft.com/office/drawing/2014/main" val="2437537892"/>
                    </a:ext>
                  </a:extLst>
                </a:gridCol>
                <a:gridCol w="329184">
                  <a:extLst>
                    <a:ext uri="{9D8B030D-6E8A-4147-A177-3AD203B41FA5}">
                      <a16:colId xmlns:a16="http://schemas.microsoft.com/office/drawing/2014/main" val="2447220245"/>
                    </a:ext>
                  </a:extLst>
                </a:gridCol>
                <a:gridCol w="329184">
                  <a:extLst>
                    <a:ext uri="{9D8B030D-6E8A-4147-A177-3AD203B41FA5}">
                      <a16:colId xmlns:a16="http://schemas.microsoft.com/office/drawing/2014/main" val="2263435042"/>
                    </a:ext>
                  </a:extLst>
                </a:gridCol>
                <a:gridCol w="329184">
                  <a:extLst>
                    <a:ext uri="{9D8B030D-6E8A-4147-A177-3AD203B41FA5}">
                      <a16:colId xmlns:a16="http://schemas.microsoft.com/office/drawing/2014/main" val="1542645849"/>
                    </a:ext>
                  </a:extLst>
                </a:gridCol>
                <a:gridCol w="329184">
                  <a:extLst>
                    <a:ext uri="{9D8B030D-6E8A-4147-A177-3AD203B41FA5}">
                      <a16:colId xmlns:a16="http://schemas.microsoft.com/office/drawing/2014/main" val="1714585668"/>
                    </a:ext>
                  </a:extLst>
                </a:gridCol>
                <a:gridCol w="329184">
                  <a:extLst>
                    <a:ext uri="{9D8B030D-6E8A-4147-A177-3AD203B41FA5}">
                      <a16:colId xmlns:a16="http://schemas.microsoft.com/office/drawing/2014/main" val="2285072718"/>
                    </a:ext>
                  </a:extLst>
                </a:gridCol>
                <a:gridCol w="329184">
                  <a:extLst>
                    <a:ext uri="{9D8B030D-6E8A-4147-A177-3AD203B41FA5}">
                      <a16:colId xmlns:a16="http://schemas.microsoft.com/office/drawing/2014/main" val="3551624303"/>
                    </a:ext>
                  </a:extLst>
                </a:gridCol>
                <a:gridCol w="329184">
                  <a:extLst>
                    <a:ext uri="{9D8B030D-6E8A-4147-A177-3AD203B41FA5}">
                      <a16:colId xmlns:a16="http://schemas.microsoft.com/office/drawing/2014/main" val="1132205567"/>
                    </a:ext>
                  </a:extLst>
                </a:gridCol>
                <a:gridCol w="329184">
                  <a:extLst>
                    <a:ext uri="{9D8B030D-6E8A-4147-A177-3AD203B41FA5}">
                      <a16:colId xmlns:a16="http://schemas.microsoft.com/office/drawing/2014/main" val="141494912"/>
                    </a:ext>
                  </a:extLst>
                </a:gridCol>
                <a:gridCol w="329184">
                  <a:extLst>
                    <a:ext uri="{9D8B030D-6E8A-4147-A177-3AD203B41FA5}">
                      <a16:colId xmlns:a16="http://schemas.microsoft.com/office/drawing/2014/main" val="2895739998"/>
                    </a:ext>
                  </a:extLst>
                </a:gridCol>
                <a:gridCol w="329184">
                  <a:extLst>
                    <a:ext uri="{9D8B030D-6E8A-4147-A177-3AD203B41FA5}">
                      <a16:colId xmlns:a16="http://schemas.microsoft.com/office/drawing/2014/main" val="2980192712"/>
                    </a:ext>
                  </a:extLst>
                </a:gridCol>
                <a:gridCol w="329184">
                  <a:extLst>
                    <a:ext uri="{9D8B030D-6E8A-4147-A177-3AD203B41FA5}">
                      <a16:colId xmlns:a16="http://schemas.microsoft.com/office/drawing/2014/main" val="1441906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85160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Kuhlage und Hardeland - 2022-04-20 16:05:02</a:t>
                      </a:r>
                      <a:r>
                        <a:rPr kumimoji="0" lang="de-DE" sz="1000" b="0" i="0" u="none" strike="noStrike" kern="1200" cap="none" spc="0" normalizeH="0" baseline="0" noProof="0">
                          <a:ln>
                            <a:noFill/>
                          </a:ln>
                          <a:solidFill>
                            <a:prstClr val="black"/>
                          </a:solidFill>
                          <a:effectLst/>
                          <a:uLnTx/>
                          <a:uFillTx/>
                          <a:latin typeface="+mn-lt"/>
                          <a:ea typeface="+mn-ea"/>
                          <a:cs typeface="+mn-cs"/>
                        </a:rPr>
                        <a:t>
 Ärztinnen werden auf jeder Party nach irgendwelchen Symptomen befragt und Fotografen können nie als Gast auf eine Hochzeit: Welchen Satz hört ihr immer, wenn ihr euren Job verratet?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https://quintly-image-storage.s3.amazonaws.com/7b2ec4bea02a26d4a4f69f84e1fd935f/af84ae7e2b314ce256ca1484fdcfbfd9.jpg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265.1463 %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27802119"/>
                  </a:ext>
                </a:extLst>
              </a:tr>
            </a:tbl>
          </a:graphicData>
        </a:graphic>
      </p:graphicFrame>
      <p:sp>
        <p:nvSpPr>
          <p:cNvPr id="4" name="Text Placeholder 3">
            <a:extLst>
              <a:ext uri="{FF2B5EF4-FFF2-40B4-BE49-F238E27FC236}">
                <a16:creationId xmlns:a16="http://schemas.microsoft.com/office/drawing/2014/main" id="{713E8330-918B-4FDB-ADED-7C1CDD04DF65}"/>
              </a:ext>
            </a:extLst>
          </p:cNvPr>
          <p:cNvSpPr>
            <a:spLocks noGrp="1"/>
          </p:cNvSpPr>
          <p:nvPr>
            <p:ph type="body" sz="quarter" idx="14"/>
          </p:nvPr>
        </p:nvSpPr>
        <p:spPr/>
        <p:txBody>
          <a:bodyPr/>
          <a:lstStyle/>
          <a:p>
            <a:r>
              <a:rPr lang="en-US"/>
              <a:t>01.01.2012 - 29.08.2022</a:t>
            </a:r>
          </a:p>
        </p:txBody>
      </p:sp>
    </p:spTree>
    <p:extLst>
      <p:ext uri="{BB962C8B-B14F-4D97-AF65-F5344CB8AC3E}">
        <p14:creationId xmlns:p14="http://schemas.microsoft.com/office/powerpoint/2010/main" val="6181427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2DD643-8F95-41D1-A6D8-7F4933F3FB6F}"/>
              </a:ext>
            </a:extLst>
          </p:cNvPr>
          <p:cNvSpPr>
            <a:spLocks noGrp="1"/>
          </p:cNvSpPr>
          <p:nvPr>
            <p:ph type="title"/>
          </p:nvPr>
        </p:nvSpPr>
        <p:spPr/>
        <p:txBody>
          <a:bodyPr/>
          <a:lstStyle/>
          <a:p>
            <a:r>
              <a:rPr lang="en-US"/>
              <a:t>Facebook Published Posts Table | Kuhlage und Hardeland - 8 of 20</a:t>
            </a:r>
          </a:p>
        </p:txBody>
      </p:sp>
      <p:graphicFrame>
        <p:nvGraphicFramePr>
          <p:cNvPr id="5" name="Table Placeholder 4">
            <a:extLst>
              <a:ext uri="{FF2B5EF4-FFF2-40B4-BE49-F238E27FC236}">
                <a16:creationId xmlns:a16="http://schemas.microsoft.com/office/drawing/2014/main" id="{E8E24D43-818C-4A77-AE7D-693F694B91FB}"/>
              </a:ext>
            </a:extLst>
          </p:cNvPr>
          <p:cNvGraphicFramePr>
            <a:graphicFrameLocks noGrp="1"/>
          </p:cNvGraphicFramePr>
          <p:nvPr>
            <p:ph type="tbl" sz="quarter" idx="13"/>
            <p:extLst>
              <p:ext uri="{D42A27DB-BD31-4B8C-83A1-F6EECF244321}">
                <p14:modId xmlns:p14="http://schemas.microsoft.com/office/powerpoint/2010/main" val="4557419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212586224"/>
                    </a:ext>
                  </a:extLst>
                </a:gridCol>
                <a:gridCol w="1152144">
                  <a:extLst>
                    <a:ext uri="{9D8B030D-6E8A-4147-A177-3AD203B41FA5}">
                      <a16:colId xmlns:a16="http://schemas.microsoft.com/office/drawing/2014/main" val="3711725418"/>
                    </a:ext>
                  </a:extLst>
                </a:gridCol>
                <a:gridCol w="987552">
                  <a:extLst>
                    <a:ext uri="{9D8B030D-6E8A-4147-A177-3AD203B41FA5}">
                      <a16:colId xmlns:a16="http://schemas.microsoft.com/office/drawing/2014/main" val="2694051317"/>
                    </a:ext>
                  </a:extLst>
                </a:gridCol>
                <a:gridCol w="329184">
                  <a:extLst>
                    <a:ext uri="{9D8B030D-6E8A-4147-A177-3AD203B41FA5}">
                      <a16:colId xmlns:a16="http://schemas.microsoft.com/office/drawing/2014/main" val="942891004"/>
                    </a:ext>
                  </a:extLst>
                </a:gridCol>
                <a:gridCol w="329184">
                  <a:extLst>
                    <a:ext uri="{9D8B030D-6E8A-4147-A177-3AD203B41FA5}">
                      <a16:colId xmlns:a16="http://schemas.microsoft.com/office/drawing/2014/main" val="1048717630"/>
                    </a:ext>
                  </a:extLst>
                </a:gridCol>
                <a:gridCol w="329184">
                  <a:extLst>
                    <a:ext uri="{9D8B030D-6E8A-4147-A177-3AD203B41FA5}">
                      <a16:colId xmlns:a16="http://schemas.microsoft.com/office/drawing/2014/main" val="2499913628"/>
                    </a:ext>
                  </a:extLst>
                </a:gridCol>
                <a:gridCol w="329184">
                  <a:extLst>
                    <a:ext uri="{9D8B030D-6E8A-4147-A177-3AD203B41FA5}">
                      <a16:colId xmlns:a16="http://schemas.microsoft.com/office/drawing/2014/main" val="2670609694"/>
                    </a:ext>
                  </a:extLst>
                </a:gridCol>
                <a:gridCol w="329184">
                  <a:extLst>
                    <a:ext uri="{9D8B030D-6E8A-4147-A177-3AD203B41FA5}">
                      <a16:colId xmlns:a16="http://schemas.microsoft.com/office/drawing/2014/main" val="3146068553"/>
                    </a:ext>
                  </a:extLst>
                </a:gridCol>
                <a:gridCol w="329184">
                  <a:extLst>
                    <a:ext uri="{9D8B030D-6E8A-4147-A177-3AD203B41FA5}">
                      <a16:colId xmlns:a16="http://schemas.microsoft.com/office/drawing/2014/main" val="646874380"/>
                    </a:ext>
                  </a:extLst>
                </a:gridCol>
                <a:gridCol w="329184">
                  <a:extLst>
                    <a:ext uri="{9D8B030D-6E8A-4147-A177-3AD203B41FA5}">
                      <a16:colId xmlns:a16="http://schemas.microsoft.com/office/drawing/2014/main" val="2241220168"/>
                    </a:ext>
                  </a:extLst>
                </a:gridCol>
                <a:gridCol w="329184">
                  <a:extLst>
                    <a:ext uri="{9D8B030D-6E8A-4147-A177-3AD203B41FA5}">
                      <a16:colId xmlns:a16="http://schemas.microsoft.com/office/drawing/2014/main" val="1508000062"/>
                    </a:ext>
                  </a:extLst>
                </a:gridCol>
                <a:gridCol w="329184">
                  <a:extLst>
                    <a:ext uri="{9D8B030D-6E8A-4147-A177-3AD203B41FA5}">
                      <a16:colId xmlns:a16="http://schemas.microsoft.com/office/drawing/2014/main" val="823616392"/>
                    </a:ext>
                  </a:extLst>
                </a:gridCol>
                <a:gridCol w="329184">
                  <a:extLst>
                    <a:ext uri="{9D8B030D-6E8A-4147-A177-3AD203B41FA5}">
                      <a16:colId xmlns:a16="http://schemas.microsoft.com/office/drawing/2014/main" val="4229155585"/>
                    </a:ext>
                  </a:extLst>
                </a:gridCol>
                <a:gridCol w="329184">
                  <a:extLst>
                    <a:ext uri="{9D8B030D-6E8A-4147-A177-3AD203B41FA5}">
                      <a16:colId xmlns:a16="http://schemas.microsoft.com/office/drawing/2014/main" val="2843453404"/>
                    </a:ext>
                  </a:extLst>
                </a:gridCol>
                <a:gridCol w="329184">
                  <a:extLst>
                    <a:ext uri="{9D8B030D-6E8A-4147-A177-3AD203B41FA5}">
                      <a16:colId xmlns:a16="http://schemas.microsoft.com/office/drawing/2014/main" val="1928775387"/>
                    </a:ext>
                  </a:extLst>
                </a:gridCol>
                <a:gridCol w="329184">
                  <a:extLst>
                    <a:ext uri="{9D8B030D-6E8A-4147-A177-3AD203B41FA5}">
                      <a16:colId xmlns:a16="http://schemas.microsoft.com/office/drawing/2014/main" val="24329416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02952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Kuhlage und Hardeland - 2022-04-20 05:42:21</a:t>
                      </a:r>
                      <a:r>
                        <a:rPr kumimoji="0" lang="de-DE" sz="1000" b="0" i="0" u="none" strike="noStrike" kern="1200" cap="none" spc="0" normalizeH="0" baseline="0" noProof="0">
                          <a:ln>
                            <a:noFill/>
                          </a:ln>
                          <a:solidFill>
                            <a:prstClr val="black"/>
                          </a:solidFill>
                          <a:effectLst/>
                          <a:uLnTx/>
                          <a:uFillTx/>
                          <a:latin typeface="+mn-lt"/>
                          <a:ea typeface="+mn-ea"/>
                          <a:cs typeface="+mn-cs"/>
                        </a:rPr>
                        <a:t>
 Hui! Nina hat ihren Jumbobecher Milchkaffee entleert. Das sieht toll aus! #mittelfingermittwoch
Sonst noch Missgeschicke anyone? Her damit! Gern auch mit Foto.
Passt auf euch auf!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https://quintly-image-storage.s3.amazonaws.com/7b2ec4bea02a26d4a4f69f84e1fd935f/7666c2b9e9949ab6688e490d52dd044a.jpg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11.5538 %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31396150"/>
                  </a:ext>
                </a:extLst>
              </a:tr>
            </a:tbl>
          </a:graphicData>
        </a:graphic>
      </p:graphicFrame>
      <p:sp>
        <p:nvSpPr>
          <p:cNvPr id="4" name="Text Placeholder 3">
            <a:extLst>
              <a:ext uri="{FF2B5EF4-FFF2-40B4-BE49-F238E27FC236}">
                <a16:creationId xmlns:a16="http://schemas.microsoft.com/office/drawing/2014/main" id="{685B50D5-BFE7-4B0F-B888-51B160364738}"/>
              </a:ext>
            </a:extLst>
          </p:cNvPr>
          <p:cNvSpPr>
            <a:spLocks noGrp="1"/>
          </p:cNvSpPr>
          <p:nvPr>
            <p:ph type="body" sz="quarter" idx="14"/>
          </p:nvPr>
        </p:nvSpPr>
        <p:spPr/>
        <p:txBody>
          <a:bodyPr/>
          <a:lstStyle/>
          <a:p>
            <a:r>
              <a:rPr lang="en-US"/>
              <a:t>01.01.2012 - 29.08.2022</a:t>
            </a:r>
          </a:p>
        </p:txBody>
      </p:sp>
    </p:spTree>
    <p:extLst>
      <p:ext uri="{BB962C8B-B14F-4D97-AF65-F5344CB8AC3E}">
        <p14:creationId xmlns:p14="http://schemas.microsoft.com/office/powerpoint/2010/main" val="24600470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14EE87-10BA-4215-A56A-F9F7F0AE1E3C}"/>
              </a:ext>
            </a:extLst>
          </p:cNvPr>
          <p:cNvSpPr>
            <a:spLocks noGrp="1"/>
          </p:cNvSpPr>
          <p:nvPr>
            <p:ph type="title"/>
          </p:nvPr>
        </p:nvSpPr>
        <p:spPr/>
        <p:txBody>
          <a:bodyPr/>
          <a:lstStyle/>
          <a:p>
            <a:r>
              <a:rPr lang="en-US"/>
              <a:t>Facebook Published Posts Table | Kuhlage und Hardeland - 9 of 20</a:t>
            </a:r>
          </a:p>
        </p:txBody>
      </p:sp>
      <p:graphicFrame>
        <p:nvGraphicFramePr>
          <p:cNvPr id="5" name="Table Placeholder 4">
            <a:extLst>
              <a:ext uri="{FF2B5EF4-FFF2-40B4-BE49-F238E27FC236}">
                <a16:creationId xmlns:a16="http://schemas.microsoft.com/office/drawing/2014/main" id="{172E65A5-31F6-4F40-9A8E-683B89265576}"/>
              </a:ext>
            </a:extLst>
          </p:cNvPr>
          <p:cNvGraphicFramePr>
            <a:graphicFrameLocks noGrp="1"/>
          </p:cNvGraphicFramePr>
          <p:nvPr>
            <p:ph type="tbl" sz="quarter" idx="13"/>
            <p:extLst>
              <p:ext uri="{D42A27DB-BD31-4B8C-83A1-F6EECF244321}">
                <p14:modId xmlns:p14="http://schemas.microsoft.com/office/powerpoint/2010/main" val="28823353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459381785"/>
                    </a:ext>
                  </a:extLst>
                </a:gridCol>
                <a:gridCol w="1152144">
                  <a:extLst>
                    <a:ext uri="{9D8B030D-6E8A-4147-A177-3AD203B41FA5}">
                      <a16:colId xmlns:a16="http://schemas.microsoft.com/office/drawing/2014/main" val="1335756901"/>
                    </a:ext>
                  </a:extLst>
                </a:gridCol>
                <a:gridCol w="987552">
                  <a:extLst>
                    <a:ext uri="{9D8B030D-6E8A-4147-A177-3AD203B41FA5}">
                      <a16:colId xmlns:a16="http://schemas.microsoft.com/office/drawing/2014/main" val="418593743"/>
                    </a:ext>
                  </a:extLst>
                </a:gridCol>
                <a:gridCol w="329184">
                  <a:extLst>
                    <a:ext uri="{9D8B030D-6E8A-4147-A177-3AD203B41FA5}">
                      <a16:colId xmlns:a16="http://schemas.microsoft.com/office/drawing/2014/main" val="4047548355"/>
                    </a:ext>
                  </a:extLst>
                </a:gridCol>
                <a:gridCol w="329184">
                  <a:extLst>
                    <a:ext uri="{9D8B030D-6E8A-4147-A177-3AD203B41FA5}">
                      <a16:colId xmlns:a16="http://schemas.microsoft.com/office/drawing/2014/main" val="1435353452"/>
                    </a:ext>
                  </a:extLst>
                </a:gridCol>
                <a:gridCol w="329184">
                  <a:extLst>
                    <a:ext uri="{9D8B030D-6E8A-4147-A177-3AD203B41FA5}">
                      <a16:colId xmlns:a16="http://schemas.microsoft.com/office/drawing/2014/main" val="547070849"/>
                    </a:ext>
                  </a:extLst>
                </a:gridCol>
                <a:gridCol w="329184">
                  <a:extLst>
                    <a:ext uri="{9D8B030D-6E8A-4147-A177-3AD203B41FA5}">
                      <a16:colId xmlns:a16="http://schemas.microsoft.com/office/drawing/2014/main" val="1711362750"/>
                    </a:ext>
                  </a:extLst>
                </a:gridCol>
                <a:gridCol w="329184">
                  <a:extLst>
                    <a:ext uri="{9D8B030D-6E8A-4147-A177-3AD203B41FA5}">
                      <a16:colId xmlns:a16="http://schemas.microsoft.com/office/drawing/2014/main" val="4030056452"/>
                    </a:ext>
                  </a:extLst>
                </a:gridCol>
                <a:gridCol w="329184">
                  <a:extLst>
                    <a:ext uri="{9D8B030D-6E8A-4147-A177-3AD203B41FA5}">
                      <a16:colId xmlns:a16="http://schemas.microsoft.com/office/drawing/2014/main" val="54640663"/>
                    </a:ext>
                  </a:extLst>
                </a:gridCol>
                <a:gridCol w="329184">
                  <a:extLst>
                    <a:ext uri="{9D8B030D-6E8A-4147-A177-3AD203B41FA5}">
                      <a16:colId xmlns:a16="http://schemas.microsoft.com/office/drawing/2014/main" val="1371883553"/>
                    </a:ext>
                  </a:extLst>
                </a:gridCol>
                <a:gridCol w="329184">
                  <a:extLst>
                    <a:ext uri="{9D8B030D-6E8A-4147-A177-3AD203B41FA5}">
                      <a16:colId xmlns:a16="http://schemas.microsoft.com/office/drawing/2014/main" val="246297607"/>
                    </a:ext>
                  </a:extLst>
                </a:gridCol>
                <a:gridCol w="329184">
                  <a:extLst>
                    <a:ext uri="{9D8B030D-6E8A-4147-A177-3AD203B41FA5}">
                      <a16:colId xmlns:a16="http://schemas.microsoft.com/office/drawing/2014/main" val="4140438832"/>
                    </a:ext>
                  </a:extLst>
                </a:gridCol>
                <a:gridCol w="329184">
                  <a:extLst>
                    <a:ext uri="{9D8B030D-6E8A-4147-A177-3AD203B41FA5}">
                      <a16:colId xmlns:a16="http://schemas.microsoft.com/office/drawing/2014/main" val="267947754"/>
                    </a:ext>
                  </a:extLst>
                </a:gridCol>
                <a:gridCol w="329184">
                  <a:extLst>
                    <a:ext uri="{9D8B030D-6E8A-4147-A177-3AD203B41FA5}">
                      <a16:colId xmlns:a16="http://schemas.microsoft.com/office/drawing/2014/main" val="2587640166"/>
                    </a:ext>
                  </a:extLst>
                </a:gridCol>
                <a:gridCol w="329184">
                  <a:extLst>
                    <a:ext uri="{9D8B030D-6E8A-4147-A177-3AD203B41FA5}">
                      <a16:colId xmlns:a16="http://schemas.microsoft.com/office/drawing/2014/main" val="1295572353"/>
                    </a:ext>
                  </a:extLst>
                </a:gridCol>
                <a:gridCol w="329184">
                  <a:extLst>
                    <a:ext uri="{9D8B030D-6E8A-4147-A177-3AD203B41FA5}">
                      <a16:colId xmlns:a16="http://schemas.microsoft.com/office/drawing/2014/main" val="23742888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86267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Kuhlage und Hardeland - 2022-04-18 12:35:02</a:t>
                      </a:r>
                      <a:r>
                        <a:rPr kumimoji="0" lang="de-DE" sz="1000" b="0" i="0" u="none" strike="noStrike" kern="1200" cap="none" spc="0" normalizeH="0" baseline="0" noProof="0">
                          <a:ln>
                            <a:noFill/>
                          </a:ln>
                          <a:solidFill>
                            <a:prstClr val="black"/>
                          </a:solidFill>
                          <a:effectLst/>
                          <a:uLnTx/>
                          <a:uFillTx/>
                          <a:latin typeface="+mn-lt"/>
                          <a:ea typeface="+mn-ea"/>
                          <a:cs typeface="+mn-cs"/>
                        </a:rPr>
                        <a:t>
 Die nächste kurze Woche steht an: Welche Dinge sind noch viel besser, wenn sie kurz sind?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https://quintly-image-storage.s3.amazonaws.com/7b2ec4bea02a26d4a4f69f84e1fd935f/f016bbf570d67d6e81eb7432ccc08387.jpg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257.4561 %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3679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Kuhlage und Hardeland - 2022-04-13 05:00:54</a:t>
                      </a:r>
                      <a:r>
                        <a:rPr kumimoji="0" lang="de-DE" sz="1000" b="0" i="0" u="none" strike="noStrike" kern="1200" cap="none" spc="0" normalizeH="0" baseline="0" noProof="0">
                          <a:ln>
                            <a:noFill/>
                          </a:ln>
                          <a:solidFill>
                            <a:prstClr val="black"/>
                          </a:solidFill>
                          <a:effectLst/>
                          <a:uLnTx/>
                          <a:uFillTx/>
                          <a:latin typeface="+mn-lt"/>
                          <a:ea typeface="+mn-ea"/>
                          <a:cs typeface="+mn-cs"/>
                        </a:rPr>
                        <a:t>
 3, 2, 1
🤟,🤘,🖕
#mittelfingermittwoch
Und bei Euch❓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171277946"/>
                  </a:ext>
                </a:extLst>
              </a:tr>
            </a:tbl>
          </a:graphicData>
        </a:graphic>
      </p:graphicFrame>
      <p:sp>
        <p:nvSpPr>
          <p:cNvPr id="4" name="Text Placeholder 3">
            <a:extLst>
              <a:ext uri="{FF2B5EF4-FFF2-40B4-BE49-F238E27FC236}">
                <a16:creationId xmlns:a16="http://schemas.microsoft.com/office/drawing/2014/main" id="{62ABD41A-83E2-4ADB-849C-95F43FC6C607}"/>
              </a:ext>
            </a:extLst>
          </p:cNvPr>
          <p:cNvSpPr>
            <a:spLocks noGrp="1"/>
          </p:cNvSpPr>
          <p:nvPr>
            <p:ph type="body" sz="quarter" idx="14"/>
          </p:nvPr>
        </p:nvSpPr>
        <p:spPr/>
        <p:txBody>
          <a:bodyPr/>
          <a:lstStyle/>
          <a:p>
            <a:r>
              <a:rPr lang="en-US"/>
              <a:t>01.01.2012 - 29.08.2022</a:t>
            </a:r>
          </a:p>
        </p:txBody>
      </p:sp>
    </p:spTree>
    <p:extLst>
      <p:ext uri="{BB962C8B-B14F-4D97-AF65-F5344CB8AC3E}">
        <p14:creationId xmlns:p14="http://schemas.microsoft.com/office/powerpoint/2010/main" val="12279083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127A6-0AD1-42D8-9888-63C59A58030A}"/>
              </a:ext>
            </a:extLst>
          </p:cNvPr>
          <p:cNvSpPr>
            <a:spLocks noGrp="1"/>
          </p:cNvSpPr>
          <p:nvPr>
            <p:ph type="title"/>
          </p:nvPr>
        </p:nvSpPr>
        <p:spPr/>
        <p:txBody>
          <a:bodyPr/>
          <a:lstStyle/>
          <a:p>
            <a:r>
              <a:rPr lang="en-US"/>
              <a:t>Facebook Published Posts Table | Kuhlage und Hardeland - 10 of 20</a:t>
            </a:r>
          </a:p>
        </p:txBody>
      </p:sp>
      <p:graphicFrame>
        <p:nvGraphicFramePr>
          <p:cNvPr id="5" name="Table Placeholder 4">
            <a:extLst>
              <a:ext uri="{FF2B5EF4-FFF2-40B4-BE49-F238E27FC236}">
                <a16:creationId xmlns:a16="http://schemas.microsoft.com/office/drawing/2014/main" id="{A509FAED-D42F-46B1-ADEF-EDAC9C8E8BD9}"/>
              </a:ext>
            </a:extLst>
          </p:cNvPr>
          <p:cNvGraphicFramePr>
            <a:graphicFrameLocks noGrp="1"/>
          </p:cNvGraphicFramePr>
          <p:nvPr>
            <p:ph type="tbl" sz="quarter" idx="13"/>
            <p:extLst>
              <p:ext uri="{D42A27DB-BD31-4B8C-83A1-F6EECF244321}">
                <p14:modId xmlns:p14="http://schemas.microsoft.com/office/powerpoint/2010/main" val="33508989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574557170"/>
                    </a:ext>
                  </a:extLst>
                </a:gridCol>
                <a:gridCol w="1152144">
                  <a:extLst>
                    <a:ext uri="{9D8B030D-6E8A-4147-A177-3AD203B41FA5}">
                      <a16:colId xmlns:a16="http://schemas.microsoft.com/office/drawing/2014/main" val="3266996743"/>
                    </a:ext>
                  </a:extLst>
                </a:gridCol>
                <a:gridCol w="987552">
                  <a:extLst>
                    <a:ext uri="{9D8B030D-6E8A-4147-A177-3AD203B41FA5}">
                      <a16:colId xmlns:a16="http://schemas.microsoft.com/office/drawing/2014/main" val="3434306778"/>
                    </a:ext>
                  </a:extLst>
                </a:gridCol>
                <a:gridCol w="329184">
                  <a:extLst>
                    <a:ext uri="{9D8B030D-6E8A-4147-A177-3AD203B41FA5}">
                      <a16:colId xmlns:a16="http://schemas.microsoft.com/office/drawing/2014/main" val="3447335138"/>
                    </a:ext>
                  </a:extLst>
                </a:gridCol>
                <a:gridCol w="329184">
                  <a:extLst>
                    <a:ext uri="{9D8B030D-6E8A-4147-A177-3AD203B41FA5}">
                      <a16:colId xmlns:a16="http://schemas.microsoft.com/office/drawing/2014/main" val="3432780633"/>
                    </a:ext>
                  </a:extLst>
                </a:gridCol>
                <a:gridCol w="329184">
                  <a:extLst>
                    <a:ext uri="{9D8B030D-6E8A-4147-A177-3AD203B41FA5}">
                      <a16:colId xmlns:a16="http://schemas.microsoft.com/office/drawing/2014/main" val="4283204785"/>
                    </a:ext>
                  </a:extLst>
                </a:gridCol>
                <a:gridCol w="329184">
                  <a:extLst>
                    <a:ext uri="{9D8B030D-6E8A-4147-A177-3AD203B41FA5}">
                      <a16:colId xmlns:a16="http://schemas.microsoft.com/office/drawing/2014/main" val="354465284"/>
                    </a:ext>
                  </a:extLst>
                </a:gridCol>
                <a:gridCol w="329184">
                  <a:extLst>
                    <a:ext uri="{9D8B030D-6E8A-4147-A177-3AD203B41FA5}">
                      <a16:colId xmlns:a16="http://schemas.microsoft.com/office/drawing/2014/main" val="2061669669"/>
                    </a:ext>
                  </a:extLst>
                </a:gridCol>
                <a:gridCol w="329184">
                  <a:extLst>
                    <a:ext uri="{9D8B030D-6E8A-4147-A177-3AD203B41FA5}">
                      <a16:colId xmlns:a16="http://schemas.microsoft.com/office/drawing/2014/main" val="2791203634"/>
                    </a:ext>
                  </a:extLst>
                </a:gridCol>
                <a:gridCol w="329184">
                  <a:extLst>
                    <a:ext uri="{9D8B030D-6E8A-4147-A177-3AD203B41FA5}">
                      <a16:colId xmlns:a16="http://schemas.microsoft.com/office/drawing/2014/main" val="1062705328"/>
                    </a:ext>
                  </a:extLst>
                </a:gridCol>
                <a:gridCol w="329184">
                  <a:extLst>
                    <a:ext uri="{9D8B030D-6E8A-4147-A177-3AD203B41FA5}">
                      <a16:colId xmlns:a16="http://schemas.microsoft.com/office/drawing/2014/main" val="1461618048"/>
                    </a:ext>
                  </a:extLst>
                </a:gridCol>
                <a:gridCol w="329184">
                  <a:extLst>
                    <a:ext uri="{9D8B030D-6E8A-4147-A177-3AD203B41FA5}">
                      <a16:colId xmlns:a16="http://schemas.microsoft.com/office/drawing/2014/main" val="3867035250"/>
                    </a:ext>
                  </a:extLst>
                </a:gridCol>
                <a:gridCol w="329184">
                  <a:extLst>
                    <a:ext uri="{9D8B030D-6E8A-4147-A177-3AD203B41FA5}">
                      <a16:colId xmlns:a16="http://schemas.microsoft.com/office/drawing/2014/main" val="3629478189"/>
                    </a:ext>
                  </a:extLst>
                </a:gridCol>
                <a:gridCol w="329184">
                  <a:extLst>
                    <a:ext uri="{9D8B030D-6E8A-4147-A177-3AD203B41FA5}">
                      <a16:colId xmlns:a16="http://schemas.microsoft.com/office/drawing/2014/main" val="1988257824"/>
                    </a:ext>
                  </a:extLst>
                </a:gridCol>
                <a:gridCol w="329184">
                  <a:extLst>
                    <a:ext uri="{9D8B030D-6E8A-4147-A177-3AD203B41FA5}">
                      <a16:colId xmlns:a16="http://schemas.microsoft.com/office/drawing/2014/main" val="1794855160"/>
                    </a:ext>
                  </a:extLst>
                </a:gridCol>
                <a:gridCol w="329184">
                  <a:extLst>
                    <a:ext uri="{9D8B030D-6E8A-4147-A177-3AD203B41FA5}">
                      <a16:colId xmlns:a16="http://schemas.microsoft.com/office/drawing/2014/main" val="25477695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48712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Kuhlage und Hardeland - 2022-03-31 15:45:00</a:t>
                      </a:r>
                      <a:r>
                        <a:rPr kumimoji="0" lang="de-DE" sz="1000" b="0" i="0" u="none" strike="noStrike" kern="1200" cap="none" spc="0" normalizeH="0" baseline="0" noProof="0">
                          <a:ln>
                            <a:noFill/>
                          </a:ln>
                          <a:solidFill>
                            <a:prstClr val="black"/>
                          </a:solidFill>
                          <a:effectLst/>
                          <a:uLnTx/>
                          <a:uFillTx/>
                          <a:latin typeface="+mn-lt"/>
                          <a:ea typeface="+mn-ea"/>
                          <a:cs typeface="+mn-cs"/>
                        </a:rPr>
                        <a:t>
 Wenn Kuhlages Freundin einschläft, macht er ganz solidarisch den Fernseher aus, denn abgemacht ist: Sie gucken die Serie gemeinsam. Wie macht ihr das?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https://quintly-image-storage.s3.amazonaws.com/7b2ec4bea02a26d4a4f69f84e1fd935f/d5ae8884d73f7f23b6870c13a8d31cb0.jpg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255.2448 %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16673353"/>
                  </a:ext>
                </a:extLst>
              </a:tr>
            </a:tbl>
          </a:graphicData>
        </a:graphic>
      </p:graphicFrame>
      <p:sp>
        <p:nvSpPr>
          <p:cNvPr id="4" name="Text Placeholder 3">
            <a:extLst>
              <a:ext uri="{FF2B5EF4-FFF2-40B4-BE49-F238E27FC236}">
                <a16:creationId xmlns:a16="http://schemas.microsoft.com/office/drawing/2014/main" id="{B96F6CDB-DF32-4470-B55C-38F3F560C68A}"/>
              </a:ext>
            </a:extLst>
          </p:cNvPr>
          <p:cNvSpPr>
            <a:spLocks noGrp="1"/>
          </p:cNvSpPr>
          <p:nvPr>
            <p:ph type="body" sz="quarter" idx="14"/>
          </p:nvPr>
        </p:nvSpPr>
        <p:spPr/>
        <p:txBody>
          <a:bodyPr/>
          <a:lstStyle/>
          <a:p>
            <a:r>
              <a:rPr lang="en-US"/>
              <a:t>01.01.2012 - 29.08.2022</a:t>
            </a:r>
          </a:p>
        </p:txBody>
      </p:sp>
    </p:spTree>
    <p:extLst>
      <p:ext uri="{BB962C8B-B14F-4D97-AF65-F5344CB8AC3E}">
        <p14:creationId xmlns:p14="http://schemas.microsoft.com/office/powerpoint/2010/main" val="33026556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2E4ABE-E186-48D3-BFE4-EBA5B9A315B3}"/>
              </a:ext>
            </a:extLst>
          </p:cNvPr>
          <p:cNvSpPr>
            <a:spLocks noGrp="1"/>
          </p:cNvSpPr>
          <p:nvPr>
            <p:ph type="title"/>
          </p:nvPr>
        </p:nvSpPr>
        <p:spPr/>
        <p:txBody>
          <a:bodyPr/>
          <a:lstStyle/>
          <a:p>
            <a:r>
              <a:rPr lang="en-US"/>
              <a:t>Facebook Published Posts Table | Kuhlage und Hardeland - 11 of 20</a:t>
            </a:r>
          </a:p>
        </p:txBody>
      </p:sp>
      <p:graphicFrame>
        <p:nvGraphicFramePr>
          <p:cNvPr id="5" name="Table Placeholder 4">
            <a:extLst>
              <a:ext uri="{FF2B5EF4-FFF2-40B4-BE49-F238E27FC236}">
                <a16:creationId xmlns:a16="http://schemas.microsoft.com/office/drawing/2014/main" id="{86C04D9C-230F-40CE-B142-3AEC5A32E7DC}"/>
              </a:ext>
            </a:extLst>
          </p:cNvPr>
          <p:cNvGraphicFramePr>
            <a:graphicFrameLocks noGrp="1"/>
          </p:cNvGraphicFramePr>
          <p:nvPr>
            <p:ph type="tbl" sz="quarter" idx="13"/>
            <p:extLst>
              <p:ext uri="{D42A27DB-BD31-4B8C-83A1-F6EECF244321}">
                <p14:modId xmlns:p14="http://schemas.microsoft.com/office/powerpoint/2010/main" val="38530622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865331618"/>
                    </a:ext>
                  </a:extLst>
                </a:gridCol>
                <a:gridCol w="1152144">
                  <a:extLst>
                    <a:ext uri="{9D8B030D-6E8A-4147-A177-3AD203B41FA5}">
                      <a16:colId xmlns:a16="http://schemas.microsoft.com/office/drawing/2014/main" val="2400455963"/>
                    </a:ext>
                  </a:extLst>
                </a:gridCol>
                <a:gridCol w="987552">
                  <a:extLst>
                    <a:ext uri="{9D8B030D-6E8A-4147-A177-3AD203B41FA5}">
                      <a16:colId xmlns:a16="http://schemas.microsoft.com/office/drawing/2014/main" val="204667226"/>
                    </a:ext>
                  </a:extLst>
                </a:gridCol>
                <a:gridCol w="329184">
                  <a:extLst>
                    <a:ext uri="{9D8B030D-6E8A-4147-A177-3AD203B41FA5}">
                      <a16:colId xmlns:a16="http://schemas.microsoft.com/office/drawing/2014/main" val="739710132"/>
                    </a:ext>
                  </a:extLst>
                </a:gridCol>
                <a:gridCol w="329184">
                  <a:extLst>
                    <a:ext uri="{9D8B030D-6E8A-4147-A177-3AD203B41FA5}">
                      <a16:colId xmlns:a16="http://schemas.microsoft.com/office/drawing/2014/main" val="2976222214"/>
                    </a:ext>
                  </a:extLst>
                </a:gridCol>
                <a:gridCol w="329184">
                  <a:extLst>
                    <a:ext uri="{9D8B030D-6E8A-4147-A177-3AD203B41FA5}">
                      <a16:colId xmlns:a16="http://schemas.microsoft.com/office/drawing/2014/main" val="3839520665"/>
                    </a:ext>
                  </a:extLst>
                </a:gridCol>
                <a:gridCol w="329184">
                  <a:extLst>
                    <a:ext uri="{9D8B030D-6E8A-4147-A177-3AD203B41FA5}">
                      <a16:colId xmlns:a16="http://schemas.microsoft.com/office/drawing/2014/main" val="528568014"/>
                    </a:ext>
                  </a:extLst>
                </a:gridCol>
                <a:gridCol w="329184">
                  <a:extLst>
                    <a:ext uri="{9D8B030D-6E8A-4147-A177-3AD203B41FA5}">
                      <a16:colId xmlns:a16="http://schemas.microsoft.com/office/drawing/2014/main" val="4083610133"/>
                    </a:ext>
                  </a:extLst>
                </a:gridCol>
                <a:gridCol w="329184">
                  <a:extLst>
                    <a:ext uri="{9D8B030D-6E8A-4147-A177-3AD203B41FA5}">
                      <a16:colId xmlns:a16="http://schemas.microsoft.com/office/drawing/2014/main" val="2294742013"/>
                    </a:ext>
                  </a:extLst>
                </a:gridCol>
                <a:gridCol w="329184">
                  <a:extLst>
                    <a:ext uri="{9D8B030D-6E8A-4147-A177-3AD203B41FA5}">
                      <a16:colId xmlns:a16="http://schemas.microsoft.com/office/drawing/2014/main" val="2038640638"/>
                    </a:ext>
                  </a:extLst>
                </a:gridCol>
                <a:gridCol w="329184">
                  <a:extLst>
                    <a:ext uri="{9D8B030D-6E8A-4147-A177-3AD203B41FA5}">
                      <a16:colId xmlns:a16="http://schemas.microsoft.com/office/drawing/2014/main" val="1256588889"/>
                    </a:ext>
                  </a:extLst>
                </a:gridCol>
                <a:gridCol w="329184">
                  <a:extLst>
                    <a:ext uri="{9D8B030D-6E8A-4147-A177-3AD203B41FA5}">
                      <a16:colId xmlns:a16="http://schemas.microsoft.com/office/drawing/2014/main" val="1279299859"/>
                    </a:ext>
                  </a:extLst>
                </a:gridCol>
                <a:gridCol w="329184">
                  <a:extLst>
                    <a:ext uri="{9D8B030D-6E8A-4147-A177-3AD203B41FA5}">
                      <a16:colId xmlns:a16="http://schemas.microsoft.com/office/drawing/2014/main" val="3202091116"/>
                    </a:ext>
                  </a:extLst>
                </a:gridCol>
                <a:gridCol w="329184">
                  <a:extLst>
                    <a:ext uri="{9D8B030D-6E8A-4147-A177-3AD203B41FA5}">
                      <a16:colId xmlns:a16="http://schemas.microsoft.com/office/drawing/2014/main" val="1500249157"/>
                    </a:ext>
                  </a:extLst>
                </a:gridCol>
                <a:gridCol w="329184">
                  <a:extLst>
                    <a:ext uri="{9D8B030D-6E8A-4147-A177-3AD203B41FA5}">
                      <a16:colId xmlns:a16="http://schemas.microsoft.com/office/drawing/2014/main" val="1856599213"/>
                    </a:ext>
                  </a:extLst>
                </a:gridCol>
                <a:gridCol w="329184">
                  <a:extLst>
                    <a:ext uri="{9D8B030D-6E8A-4147-A177-3AD203B41FA5}">
                      <a16:colId xmlns:a16="http://schemas.microsoft.com/office/drawing/2014/main" val="22606260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35397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Kuhlage und Hardeland - 2022-03-30 05:14:10</a:t>
                      </a:r>
                      <a:r>
                        <a:rPr kumimoji="0" lang="de-DE" sz="1000" b="0" i="0" u="none" strike="noStrike" kern="1200" cap="none" spc="0" normalizeH="0" baseline="0" noProof="0">
                          <a:ln>
                            <a:noFill/>
                          </a:ln>
                          <a:solidFill>
                            <a:prstClr val="black"/>
                          </a:solidFill>
                          <a:effectLst/>
                          <a:uLnTx/>
                          <a:uFillTx/>
                          <a:latin typeface="+mn-lt"/>
                          <a:ea typeface="+mn-ea"/>
                          <a:cs typeface="+mn-cs"/>
                        </a:rPr>
                        <a:t>
 Symbolfoto für den #mittelfingermittwoch!
Das ist das Schlüsselbund von Nise. Der WICHTIGSTE Schlüssel für die Arbeit ist kaputt. Glückwunsch!
Was ist bei euch heute schon daneben gegangen? Schreibt mal. Gern mit Foto. Haltet durch!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https://quintly-image-storage.s3.amazonaws.com/7b2ec4bea02a26d4a4f69f84e1fd935f/b7157bce1ff4bda48863feddaa7950fd.jpg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32759343"/>
                  </a:ext>
                </a:extLst>
              </a:tr>
            </a:tbl>
          </a:graphicData>
        </a:graphic>
      </p:graphicFrame>
      <p:sp>
        <p:nvSpPr>
          <p:cNvPr id="4" name="Text Placeholder 3">
            <a:extLst>
              <a:ext uri="{FF2B5EF4-FFF2-40B4-BE49-F238E27FC236}">
                <a16:creationId xmlns:a16="http://schemas.microsoft.com/office/drawing/2014/main" id="{159F0A7B-9362-44E8-ADD6-81AB19781C6E}"/>
              </a:ext>
            </a:extLst>
          </p:cNvPr>
          <p:cNvSpPr>
            <a:spLocks noGrp="1"/>
          </p:cNvSpPr>
          <p:nvPr>
            <p:ph type="body" sz="quarter" idx="14"/>
          </p:nvPr>
        </p:nvSpPr>
        <p:spPr/>
        <p:txBody>
          <a:bodyPr/>
          <a:lstStyle/>
          <a:p>
            <a:r>
              <a:rPr lang="en-US"/>
              <a:t>01.01.2012 - 29.08.2022</a:t>
            </a:r>
          </a:p>
        </p:txBody>
      </p:sp>
    </p:spTree>
    <p:extLst>
      <p:ext uri="{BB962C8B-B14F-4D97-AF65-F5344CB8AC3E}">
        <p14:creationId xmlns:p14="http://schemas.microsoft.com/office/powerpoint/2010/main" val="1502309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DE549-4FBC-42A1-A18A-1837C491787E}"/>
              </a:ext>
            </a:extLst>
          </p:cNvPr>
          <p:cNvSpPr>
            <a:spLocks noGrp="1"/>
          </p:cNvSpPr>
          <p:nvPr>
            <p:ph type="title"/>
          </p:nvPr>
        </p:nvSpPr>
        <p:spPr/>
        <p:txBody>
          <a:bodyPr/>
          <a:lstStyle/>
          <a:p>
            <a:r>
              <a:rPr lang="en-US"/>
              <a:t>Facebook Published Posts Table | Kuhlage und Hardeland - 12 of 20</a:t>
            </a:r>
          </a:p>
        </p:txBody>
      </p:sp>
      <p:graphicFrame>
        <p:nvGraphicFramePr>
          <p:cNvPr id="5" name="Table Placeholder 4">
            <a:extLst>
              <a:ext uri="{FF2B5EF4-FFF2-40B4-BE49-F238E27FC236}">
                <a16:creationId xmlns:a16="http://schemas.microsoft.com/office/drawing/2014/main" id="{7D3A3599-5E74-4A16-A51B-5BE7DA794ECC}"/>
              </a:ext>
            </a:extLst>
          </p:cNvPr>
          <p:cNvGraphicFramePr>
            <a:graphicFrameLocks noGrp="1"/>
          </p:cNvGraphicFramePr>
          <p:nvPr>
            <p:ph type="tbl" sz="quarter" idx="13"/>
            <p:extLst>
              <p:ext uri="{D42A27DB-BD31-4B8C-83A1-F6EECF244321}">
                <p14:modId xmlns:p14="http://schemas.microsoft.com/office/powerpoint/2010/main" val="3760584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734495020"/>
                    </a:ext>
                  </a:extLst>
                </a:gridCol>
                <a:gridCol w="1152144">
                  <a:extLst>
                    <a:ext uri="{9D8B030D-6E8A-4147-A177-3AD203B41FA5}">
                      <a16:colId xmlns:a16="http://schemas.microsoft.com/office/drawing/2014/main" val="2620676257"/>
                    </a:ext>
                  </a:extLst>
                </a:gridCol>
                <a:gridCol w="987552">
                  <a:extLst>
                    <a:ext uri="{9D8B030D-6E8A-4147-A177-3AD203B41FA5}">
                      <a16:colId xmlns:a16="http://schemas.microsoft.com/office/drawing/2014/main" val="3593605347"/>
                    </a:ext>
                  </a:extLst>
                </a:gridCol>
                <a:gridCol w="329184">
                  <a:extLst>
                    <a:ext uri="{9D8B030D-6E8A-4147-A177-3AD203B41FA5}">
                      <a16:colId xmlns:a16="http://schemas.microsoft.com/office/drawing/2014/main" val="1933044074"/>
                    </a:ext>
                  </a:extLst>
                </a:gridCol>
                <a:gridCol w="329184">
                  <a:extLst>
                    <a:ext uri="{9D8B030D-6E8A-4147-A177-3AD203B41FA5}">
                      <a16:colId xmlns:a16="http://schemas.microsoft.com/office/drawing/2014/main" val="801692279"/>
                    </a:ext>
                  </a:extLst>
                </a:gridCol>
                <a:gridCol w="329184">
                  <a:extLst>
                    <a:ext uri="{9D8B030D-6E8A-4147-A177-3AD203B41FA5}">
                      <a16:colId xmlns:a16="http://schemas.microsoft.com/office/drawing/2014/main" val="4116540148"/>
                    </a:ext>
                  </a:extLst>
                </a:gridCol>
                <a:gridCol w="329184">
                  <a:extLst>
                    <a:ext uri="{9D8B030D-6E8A-4147-A177-3AD203B41FA5}">
                      <a16:colId xmlns:a16="http://schemas.microsoft.com/office/drawing/2014/main" val="2384272286"/>
                    </a:ext>
                  </a:extLst>
                </a:gridCol>
                <a:gridCol w="329184">
                  <a:extLst>
                    <a:ext uri="{9D8B030D-6E8A-4147-A177-3AD203B41FA5}">
                      <a16:colId xmlns:a16="http://schemas.microsoft.com/office/drawing/2014/main" val="3213909540"/>
                    </a:ext>
                  </a:extLst>
                </a:gridCol>
                <a:gridCol w="329184">
                  <a:extLst>
                    <a:ext uri="{9D8B030D-6E8A-4147-A177-3AD203B41FA5}">
                      <a16:colId xmlns:a16="http://schemas.microsoft.com/office/drawing/2014/main" val="3269930246"/>
                    </a:ext>
                  </a:extLst>
                </a:gridCol>
                <a:gridCol w="329184">
                  <a:extLst>
                    <a:ext uri="{9D8B030D-6E8A-4147-A177-3AD203B41FA5}">
                      <a16:colId xmlns:a16="http://schemas.microsoft.com/office/drawing/2014/main" val="2039255804"/>
                    </a:ext>
                  </a:extLst>
                </a:gridCol>
                <a:gridCol w="329184">
                  <a:extLst>
                    <a:ext uri="{9D8B030D-6E8A-4147-A177-3AD203B41FA5}">
                      <a16:colId xmlns:a16="http://schemas.microsoft.com/office/drawing/2014/main" val="2290606959"/>
                    </a:ext>
                  </a:extLst>
                </a:gridCol>
                <a:gridCol w="329184">
                  <a:extLst>
                    <a:ext uri="{9D8B030D-6E8A-4147-A177-3AD203B41FA5}">
                      <a16:colId xmlns:a16="http://schemas.microsoft.com/office/drawing/2014/main" val="1108970850"/>
                    </a:ext>
                  </a:extLst>
                </a:gridCol>
                <a:gridCol w="329184">
                  <a:extLst>
                    <a:ext uri="{9D8B030D-6E8A-4147-A177-3AD203B41FA5}">
                      <a16:colId xmlns:a16="http://schemas.microsoft.com/office/drawing/2014/main" val="1561778995"/>
                    </a:ext>
                  </a:extLst>
                </a:gridCol>
                <a:gridCol w="329184">
                  <a:extLst>
                    <a:ext uri="{9D8B030D-6E8A-4147-A177-3AD203B41FA5}">
                      <a16:colId xmlns:a16="http://schemas.microsoft.com/office/drawing/2014/main" val="1751939006"/>
                    </a:ext>
                  </a:extLst>
                </a:gridCol>
                <a:gridCol w="329184">
                  <a:extLst>
                    <a:ext uri="{9D8B030D-6E8A-4147-A177-3AD203B41FA5}">
                      <a16:colId xmlns:a16="http://schemas.microsoft.com/office/drawing/2014/main" val="2678938779"/>
                    </a:ext>
                  </a:extLst>
                </a:gridCol>
                <a:gridCol w="329184">
                  <a:extLst>
                    <a:ext uri="{9D8B030D-6E8A-4147-A177-3AD203B41FA5}">
                      <a16:colId xmlns:a16="http://schemas.microsoft.com/office/drawing/2014/main" val="39417320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24715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Kuhlage und Hardeland - 2022-03-23 04:43:22</a:t>
                      </a:r>
                      <a:r>
                        <a:rPr kumimoji="0" lang="de-DE" sz="1000" b="0" i="0" u="none" strike="noStrike" kern="1200" cap="none" spc="0" normalizeH="0" baseline="0" noProof="0">
                          <a:ln>
                            <a:noFill/>
                          </a:ln>
                          <a:solidFill>
                            <a:prstClr val="black"/>
                          </a:solidFill>
                          <a:effectLst/>
                          <a:uLnTx/>
                          <a:uFillTx/>
                          <a:latin typeface="+mn-lt"/>
                          <a:ea typeface="+mn-ea"/>
                          <a:cs typeface="+mn-cs"/>
                        </a:rPr>
                        <a:t>
 🖕
(no words needed)
Jetzt ihr!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9.7749 %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1308548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Kuhlage und Hardeland - 2022-03-13 15:45:00</a:t>
                      </a:r>
                      <a:r>
                        <a:rPr kumimoji="0" lang="de-DE" sz="1000" b="0" i="0" u="none" strike="noStrike" kern="1200" cap="none" spc="0" normalizeH="0" baseline="0" noProof="0">
                          <a:ln>
                            <a:noFill/>
                          </a:ln>
                          <a:solidFill>
                            <a:prstClr val="black"/>
                          </a:solidFill>
                          <a:effectLst/>
                          <a:uLnTx/>
                          <a:uFillTx/>
                          <a:latin typeface="+mn-lt"/>
                          <a:ea typeface="+mn-ea"/>
                          <a:cs typeface="+mn-cs"/>
                        </a:rPr>
                        <a:t>
 Kuhlage macht sogar einen Obstteller fertig und legt Trauben auf die Käseplatte – wie flext ihr, wenn Besuch kommt?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https://quintly-image-storage.s3.amazonaws.com/7b2ec4bea02a26d4a4f69f84e1fd935f/3cae3aeb4dff9276d106534038e457a7.jpg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645.3488 %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67411244"/>
                  </a:ext>
                </a:extLst>
              </a:tr>
            </a:tbl>
          </a:graphicData>
        </a:graphic>
      </p:graphicFrame>
      <p:sp>
        <p:nvSpPr>
          <p:cNvPr id="4" name="Text Placeholder 3">
            <a:extLst>
              <a:ext uri="{FF2B5EF4-FFF2-40B4-BE49-F238E27FC236}">
                <a16:creationId xmlns:a16="http://schemas.microsoft.com/office/drawing/2014/main" id="{E577753D-83E5-426B-A993-C08743DF4684}"/>
              </a:ext>
            </a:extLst>
          </p:cNvPr>
          <p:cNvSpPr>
            <a:spLocks noGrp="1"/>
          </p:cNvSpPr>
          <p:nvPr>
            <p:ph type="body" sz="quarter" idx="14"/>
          </p:nvPr>
        </p:nvSpPr>
        <p:spPr/>
        <p:txBody>
          <a:bodyPr/>
          <a:lstStyle/>
          <a:p>
            <a:r>
              <a:rPr lang="en-US"/>
              <a:t>01.01.2012 - 29.08.2022</a:t>
            </a:r>
          </a:p>
        </p:txBody>
      </p:sp>
    </p:spTree>
    <p:extLst>
      <p:ext uri="{BB962C8B-B14F-4D97-AF65-F5344CB8AC3E}">
        <p14:creationId xmlns:p14="http://schemas.microsoft.com/office/powerpoint/2010/main" val="6844417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7DF3F-19EA-44A5-81DE-C525E99D0512}"/>
              </a:ext>
            </a:extLst>
          </p:cNvPr>
          <p:cNvSpPr>
            <a:spLocks noGrp="1"/>
          </p:cNvSpPr>
          <p:nvPr>
            <p:ph type="title"/>
          </p:nvPr>
        </p:nvSpPr>
        <p:spPr/>
        <p:txBody>
          <a:bodyPr/>
          <a:lstStyle/>
          <a:p>
            <a:r>
              <a:rPr lang="en-US"/>
              <a:t>Facebook Published Posts Table | Kuhlage und Hardeland - 13 of 20</a:t>
            </a:r>
          </a:p>
        </p:txBody>
      </p:sp>
      <p:graphicFrame>
        <p:nvGraphicFramePr>
          <p:cNvPr id="5" name="Table Placeholder 4">
            <a:extLst>
              <a:ext uri="{FF2B5EF4-FFF2-40B4-BE49-F238E27FC236}">
                <a16:creationId xmlns:a16="http://schemas.microsoft.com/office/drawing/2014/main" id="{DA8C79D0-A780-4AA0-AECE-6DA78D4FA0D4}"/>
              </a:ext>
            </a:extLst>
          </p:cNvPr>
          <p:cNvGraphicFramePr>
            <a:graphicFrameLocks noGrp="1"/>
          </p:cNvGraphicFramePr>
          <p:nvPr>
            <p:ph type="tbl" sz="quarter" idx="13"/>
            <p:extLst>
              <p:ext uri="{D42A27DB-BD31-4B8C-83A1-F6EECF244321}">
                <p14:modId xmlns:p14="http://schemas.microsoft.com/office/powerpoint/2010/main" val="21852773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518831701"/>
                    </a:ext>
                  </a:extLst>
                </a:gridCol>
                <a:gridCol w="1152144">
                  <a:extLst>
                    <a:ext uri="{9D8B030D-6E8A-4147-A177-3AD203B41FA5}">
                      <a16:colId xmlns:a16="http://schemas.microsoft.com/office/drawing/2014/main" val="2466948999"/>
                    </a:ext>
                  </a:extLst>
                </a:gridCol>
                <a:gridCol w="987552">
                  <a:extLst>
                    <a:ext uri="{9D8B030D-6E8A-4147-A177-3AD203B41FA5}">
                      <a16:colId xmlns:a16="http://schemas.microsoft.com/office/drawing/2014/main" val="1944308418"/>
                    </a:ext>
                  </a:extLst>
                </a:gridCol>
                <a:gridCol w="329184">
                  <a:extLst>
                    <a:ext uri="{9D8B030D-6E8A-4147-A177-3AD203B41FA5}">
                      <a16:colId xmlns:a16="http://schemas.microsoft.com/office/drawing/2014/main" val="1526801083"/>
                    </a:ext>
                  </a:extLst>
                </a:gridCol>
                <a:gridCol w="329184">
                  <a:extLst>
                    <a:ext uri="{9D8B030D-6E8A-4147-A177-3AD203B41FA5}">
                      <a16:colId xmlns:a16="http://schemas.microsoft.com/office/drawing/2014/main" val="1890755484"/>
                    </a:ext>
                  </a:extLst>
                </a:gridCol>
                <a:gridCol w="329184">
                  <a:extLst>
                    <a:ext uri="{9D8B030D-6E8A-4147-A177-3AD203B41FA5}">
                      <a16:colId xmlns:a16="http://schemas.microsoft.com/office/drawing/2014/main" val="2236951437"/>
                    </a:ext>
                  </a:extLst>
                </a:gridCol>
                <a:gridCol w="329184">
                  <a:extLst>
                    <a:ext uri="{9D8B030D-6E8A-4147-A177-3AD203B41FA5}">
                      <a16:colId xmlns:a16="http://schemas.microsoft.com/office/drawing/2014/main" val="1931155179"/>
                    </a:ext>
                  </a:extLst>
                </a:gridCol>
                <a:gridCol w="329184">
                  <a:extLst>
                    <a:ext uri="{9D8B030D-6E8A-4147-A177-3AD203B41FA5}">
                      <a16:colId xmlns:a16="http://schemas.microsoft.com/office/drawing/2014/main" val="1854417171"/>
                    </a:ext>
                  </a:extLst>
                </a:gridCol>
                <a:gridCol w="329184">
                  <a:extLst>
                    <a:ext uri="{9D8B030D-6E8A-4147-A177-3AD203B41FA5}">
                      <a16:colId xmlns:a16="http://schemas.microsoft.com/office/drawing/2014/main" val="2731365380"/>
                    </a:ext>
                  </a:extLst>
                </a:gridCol>
                <a:gridCol w="329184">
                  <a:extLst>
                    <a:ext uri="{9D8B030D-6E8A-4147-A177-3AD203B41FA5}">
                      <a16:colId xmlns:a16="http://schemas.microsoft.com/office/drawing/2014/main" val="2019816479"/>
                    </a:ext>
                  </a:extLst>
                </a:gridCol>
                <a:gridCol w="329184">
                  <a:extLst>
                    <a:ext uri="{9D8B030D-6E8A-4147-A177-3AD203B41FA5}">
                      <a16:colId xmlns:a16="http://schemas.microsoft.com/office/drawing/2014/main" val="2858180571"/>
                    </a:ext>
                  </a:extLst>
                </a:gridCol>
                <a:gridCol w="329184">
                  <a:extLst>
                    <a:ext uri="{9D8B030D-6E8A-4147-A177-3AD203B41FA5}">
                      <a16:colId xmlns:a16="http://schemas.microsoft.com/office/drawing/2014/main" val="4066443155"/>
                    </a:ext>
                  </a:extLst>
                </a:gridCol>
                <a:gridCol w="329184">
                  <a:extLst>
                    <a:ext uri="{9D8B030D-6E8A-4147-A177-3AD203B41FA5}">
                      <a16:colId xmlns:a16="http://schemas.microsoft.com/office/drawing/2014/main" val="3307958950"/>
                    </a:ext>
                  </a:extLst>
                </a:gridCol>
                <a:gridCol w="329184">
                  <a:extLst>
                    <a:ext uri="{9D8B030D-6E8A-4147-A177-3AD203B41FA5}">
                      <a16:colId xmlns:a16="http://schemas.microsoft.com/office/drawing/2014/main" val="1756055699"/>
                    </a:ext>
                  </a:extLst>
                </a:gridCol>
                <a:gridCol w="329184">
                  <a:extLst>
                    <a:ext uri="{9D8B030D-6E8A-4147-A177-3AD203B41FA5}">
                      <a16:colId xmlns:a16="http://schemas.microsoft.com/office/drawing/2014/main" val="4205102"/>
                    </a:ext>
                  </a:extLst>
                </a:gridCol>
                <a:gridCol w="329184">
                  <a:extLst>
                    <a:ext uri="{9D8B030D-6E8A-4147-A177-3AD203B41FA5}">
                      <a16:colId xmlns:a16="http://schemas.microsoft.com/office/drawing/2014/main" val="4723324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80130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Kuhlage und Hardeland - 2022-03-10 15:45:06</a:t>
                      </a:r>
                      <a:r>
                        <a:rPr kumimoji="0" lang="de-DE" sz="1000" b="0" i="0" u="none" strike="noStrike" kern="1200" cap="none" spc="0" normalizeH="0" baseline="0" noProof="0">
                          <a:ln>
                            <a:noFill/>
                          </a:ln>
                          <a:solidFill>
                            <a:prstClr val="black"/>
                          </a:solidFill>
                          <a:effectLst/>
                          <a:uLnTx/>
                          <a:uFillTx/>
                          <a:latin typeface="+mn-lt"/>
                          <a:ea typeface="+mn-ea"/>
                          <a:cs typeface="+mn-cs"/>
                        </a:rPr>
                        <a:t>
 „... sehe ich, dass ich wieder meine Fenster putzen muss", sagt Kuhlage. Was ist euer erster Gedanke, wenn die Sonne scheint?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https://quintly-image-storage.s3.amazonaws.com/7b2ec4bea02a26d4a4f69f84e1fd935f/5ddfa2e75064cf953e297657d9083a0a.jpg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160.1173 %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97717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Kuhlage und Hardeland - 2022-02-23 05:00:21</a:t>
                      </a:r>
                      <a:r>
                        <a:rPr kumimoji="0" lang="de-DE" sz="1000" b="0" i="0" u="none" strike="noStrike" kern="1200" cap="none" spc="0" normalizeH="0" baseline="0" noProof="0">
                          <a:ln>
                            <a:noFill/>
                          </a:ln>
                          <a:solidFill>
                            <a:prstClr val="black"/>
                          </a:solidFill>
                          <a:effectLst/>
                          <a:uLnTx/>
                          <a:uFillTx/>
                          <a:latin typeface="+mn-lt"/>
                          <a:ea typeface="+mn-ea"/>
                          <a:cs typeface="+mn-cs"/>
                        </a:rPr>
                        <a:t>
 ️🖕 Ihr wisst Bescheid.
#mittelfingermittwoch
Und bei Euch?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7.5581 %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1922805388"/>
                  </a:ext>
                </a:extLst>
              </a:tr>
            </a:tbl>
          </a:graphicData>
        </a:graphic>
      </p:graphicFrame>
      <p:sp>
        <p:nvSpPr>
          <p:cNvPr id="4" name="Text Placeholder 3">
            <a:extLst>
              <a:ext uri="{FF2B5EF4-FFF2-40B4-BE49-F238E27FC236}">
                <a16:creationId xmlns:a16="http://schemas.microsoft.com/office/drawing/2014/main" id="{00629DFB-C043-4F48-8063-CE2698783A3F}"/>
              </a:ext>
            </a:extLst>
          </p:cNvPr>
          <p:cNvSpPr>
            <a:spLocks noGrp="1"/>
          </p:cNvSpPr>
          <p:nvPr>
            <p:ph type="body" sz="quarter" idx="14"/>
          </p:nvPr>
        </p:nvSpPr>
        <p:spPr/>
        <p:txBody>
          <a:bodyPr/>
          <a:lstStyle/>
          <a:p>
            <a:r>
              <a:rPr lang="en-US"/>
              <a:t>01.01.2012 - 29.08.2022</a:t>
            </a:r>
          </a:p>
        </p:txBody>
      </p:sp>
    </p:spTree>
    <p:extLst>
      <p:ext uri="{BB962C8B-B14F-4D97-AF65-F5344CB8AC3E}">
        <p14:creationId xmlns:p14="http://schemas.microsoft.com/office/powerpoint/2010/main" val="13670783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13A40-67F1-46AB-94F9-904FAC9F8C9D}"/>
              </a:ext>
            </a:extLst>
          </p:cNvPr>
          <p:cNvSpPr>
            <a:spLocks noGrp="1"/>
          </p:cNvSpPr>
          <p:nvPr>
            <p:ph type="title"/>
          </p:nvPr>
        </p:nvSpPr>
        <p:spPr/>
        <p:txBody>
          <a:bodyPr/>
          <a:lstStyle/>
          <a:p>
            <a:r>
              <a:rPr lang="en-US"/>
              <a:t>Facebook Published Posts Table | Kuhlage und Hardeland - 14 of 20</a:t>
            </a:r>
          </a:p>
        </p:txBody>
      </p:sp>
      <p:graphicFrame>
        <p:nvGraphicFramePr>
          <p:cNvPr id="5" name="Table Placeholder 4">
            <a:extLst>
              <a:ext uri="{FF2B5EF4-FFF2-40B4-BE49-F238E27FC236}">
                <a16:creationId xmlns:a16="http://schemas.microsoft.com/office/drawing/2014/main" id="{3184055B-DAE9-4CEA-A2EB-45F56AF8E894}"/>
              </a:ext>
            </a:extLst>
          </p:cNvPr>
          <p:cNvGraphicFramePr>
            <a:graphicFrameLocks noGrp="1"/>
          </p:cNvGraphicFramePr>
          <p:nvPr>
            <p:ph type="tbl" sz="quarter" idx="13"/>
            <p:extLst>
              <p:ext uri="{D42A27DB-BD31-4B8C-83A1-F6EECF244321}">
                <p14:modId xmlns:p14="http://schemas.microsoft.com/office/powerpoint/2010/main" val="24822980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875925887"/>
                    </a:ext>
                  </a:extLst>
                </a:gridCol>
                <a:gridCol w="1152144">
                  <a:extLst>
                    <a:ext uri="{9D8B030D-6E8A-4147-A177-3AD203B41FA5}">
                      <a16:colId xmlns:a16="http://schemas.microsoft.com/office/drawing/2014/main" val="4031777748"/>
                    </a:ext>
                  </a:extLst>
                </a:gridCol>
                <a:gridCol w="987552">
                  <a:extLst>
                    <a:ext uri="{9D8B030D-6E8A-4147-A177-3AD203B41FA5}">
                      <a16:colId xmlns:a16="http://schemas.microsoft.com/office/drawing/2014/main" val="1659523918"/>
                    </a:ext>
                  </a:extLst>
                </a:gridCol>
                <a:gridCol w="329184">
                  <a:extLst>
                    <a:ext uri="{9D8B030D-6E8A-4147-A177-3AD203B41FA5}">
                      <a16:colId xmlns:a16="http://schemas.microsoft.com/office/drawing/2014/main" val="2515079261"/>
                    </a:ext>
                  </a:extLst>
                </a:gridCol>
                <a:gridCol w="329184">
                  <a:extLst>
                    <a:ext uri="{9D8B030D-6E8A-4147-A177-3AD203B41FA5}">
                      <a16:colId xmlns:a16="http://schemas.microsoft.com/office/drawing/2014/main" val="2071836755"/>
                    </a:ext>
                  </a:extLst>
                </a:gridCol>
                <a:gridCol w="329184">
                  <a:extLst>
                    <a:ext uri="{9D8B030D-6E8A-4147-A177-3AD203B41FA5}">
                      <a16:colId xmlns:a16="http://schemas.microsoft.com/office/drawing/2014/main" val="3893547519"/>
                    </a:ext>
                  </a:extLst>
                </a:gridCol>
                <a:gridCol w="329184">
                  <a:extLst>
                    <a:ext uri="{9D8B030D-6E8A-4147-A177-3AD203B41FA5}">
                      <a16:colId xmlns:a16="http://schemas.microsoft.com/office/drawing/2014/main" val="1175157082"/>
                    </a:ext>
                  </a:extLst>
                </a:gridCol>
                <a:gridCol w="329184">
                  <a:extLst>
                    <a:ext uri="{9D8B030D-6E8A-4147-A177-3AD203B41FA5}">
                      <a16:colId xmlns:a16="http://schemas.microsoft.com/office/drawing/2014/main" val="2621723720"/>
                    </a:ext>
                  </a:extLst>
                </a:gridCol>
                <a:gridCol w="329184">
                  <a:extLst>
                    <a:ext uri="{9D8B030D-6E8A-4147-A177-3AD203B41FA5}">
                      <a16:colId xmlns:a16="http://schemas.microsoft.com/office/drawing/2014/main" val="1530453167"/>
                    </a:ext>
                  </a:extLst>
                </a:gridCol>
                <a:gridCol w="329184">
                  <a:extLst>
                    <a:ext uri="{9D8B030D-6E8A-4147-A177-3AD203B41FA5}">
                      <a16:colId xmlns:a16="http://schemas.microsoft.com/office/drawing/2014/main" val="3333535232"/>
                    </a:ext>
                  </a:extLst>
                </a:gridCol>
                <a:gridCol w="329184">
                  <a:extLst>
                    <a:ext uri="{9D8B030D-6E8A-4147-A177-3AD203B41FA5}">
                      <a16:colId xmlns:a16="http://schemas.microsoft.com/office/drawing/2014/main" val="431085823"/>
                    </a:ext>
                  </a:extLst>
                </a:gridCol>
                <a:gridCol w="329184">
                  <a:extLst>
                    <a:ext uri="{9D8B030D-6E8A-4147-A177-3AD203B41FA5}">
                      <a16:colId xmlns:a16="http://schemas.microsoft.com/office/drawing/2014/main" val="3893165902"/>
                    </a:ext>
                  </a:extLst>
                </a:gridCol>
                <a:gridCol w="329184">
                  <a:extLst>
                    <a:ext uri="{9D8B030D-6E8A-4147-A177-3AD203B41FA5}">
                      <a16:colId xmlns:a16="http://schemas.microsoft.com/office/drawing/2014/main" val="3110653066"/>
                    </a:ext>
                  </a:extLst>
                </a:gridCol>
                <a:gridCol w="329184">
                  <a:extLst>
                    <a:ext uri="{9D8B030D-6E8A-4147-A177-3AD203B41FA5}">
                      <a16:colId xmlns:a16="http://schemas.microsoft.com/office/drawing/2014/main" val="2941013740"/>
                    </a:ext>
                  </a:extLst>
                </a:gridCol>
                <a:gridCol w="329184">
                  <a:extLst>
                    <a:ext uri="{9D8B030D-6E8A-4147-A177-3AD203B41FA5}">
                      <a16:colId xmlns:a16="http://schemas.microsoft.com/office/drawing/2014/main" val="1444347228"/>
                    </a:ext>
                  </a:extLst>
                </a:gridCol>
                <a:gridCol w="329184">
                  <a:extLst>
                    <a:ext uri="{9D8B030D-6E8A-4147-A177-3AD203B41FA5}">
                      <a16:colId xmlns:a16="http://schemas.microsoft.com/office/drawing/2014/main" val="38863171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307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Kuhlage und Hardeland - 2022-02-16 04:59:16</a:t>
                      </a:r>
                      <a:r>
                        <a:rPr kumimoji="0" lang="de-DE" sz="1000" b="0" i="0" u="none" strike="noStrike" kern="1200" cap="none" spc="0" normalizeH="0" baseline="0" noProof="0">
                          <a:ln>
                            <a:noFill/>
                          </a:ln>
                          <a:solidFill>
                            <a:prstClr val="black"/>
                          </a:solidFill>
                          <a:effectLst/>
                          <a:uLnTx/>
                          <a:uFillTx/>
                          <a:latin typeface="+mn-lt"/>
                          <a:ea typeface="+mn-ea"/>
                          <a:cs typeface="+mn-cs"/>
                        </a:rPr>
                        <a:t>
 Moin!
Wenn die Stadt die Leitungen spült und du den Klodeckel nicht runter gemacht hast! Danke Steevie für deinen Mittelfingermittwoch-Moment. Was ist bei euch heute schon daneben gegangen? #mittelfingermittwoch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https://quintly-image-storage.s3.amazonaws.com/7b2ec4bea02a26d4a4f69f84e1fd935f/42d6c9d05ea91e6045c5bacacf3ef7d0.jpg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15.7369 %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71690292"/>
                  </a:ext>
                </a:extLst>
              </a:tr>
            </a:tbl>
          </a:graphicData>
        </a:graphic>
      </p:graphicFrame>
      <p:sp>
        <p:nvSpPr>
          <p:cNvPr id="4" name="Text Placeholder 3">
            <a:extLst>
              <a:ext uri="{FF2B5EF4-FFF2-40B4-BE49-F238E27FC236}">
                <a16:creationId xmlns:a16="http://schemas.microsoft.com/office/drawing/2014/main" id="{D258B281-6770-4AFA-BFF3-933C68D84D0D}"/>
              </a:ext>
            </a:extLst>
          </p:cNvPr>
          <p:cNvSpPr>
            <a:spLocks noGrp="1"/>
          </p:cNvSpPr>
          <p:nvPr>
            <p:ph type="body" sz="quarter" idx="14"/>
          </p:nvPr>
        </p:nvSpPr>
        <p:spPr/>
        <p:txBody>
          <a:bodyPr/>
          <a:lstStyle/>
          <a:p>
            <a:r>
              <a:rPr lang="en-US"/>
              <a:t>01.01.2012 - 29.08.2022</a:t>
            </a:r>
          </a:p>
        </p:txBody>
      </p:sp>
    </p:spTree>
    <p:extLst>
      <p:ext uri="{BB962C8B-B14F-4D97-AF65-F5344CB8AC3E}">
        <p14:creationId xmlns:p14="http://schemas.microsoft.com/office/powerpoint/2010/main" val="37354804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1CBB6B-3F95-4BCC-980C-75EAFA28A316}"/>
              </a:ext>
            </a:extLst>
          </p:cNvPr>
          <p:cNvSpPr>
            <a:spLocks noGrp="1"/>
          </p:cNvSpPr>
          <p:nvPr>
            <p:ph type="title"/>
          </p:nvPr>
        </p:nvSpPr>
        <p:spPr/>
        <p:txBody>
          <a:bodyPr/>
          <a:lstStyle/>
          <a:p>
            <a:r>
              <a:rPr lang="en-US"/>
              <a:t>Facebook Published Posts Table | Kuhlage und Hardeland - 15 of 20</a:t>
            </a:r>
          </a:p>
        </p:txBody>
      </p:sp>
      <p:graphicFrame>
        <p:nvGraphicFramePr>
          <p:cNvPr id="5" name="Table Placeholder 4">
            <a:extLst>
              <a:ext uri="{FF2B5EF4-FFF2-40B4-BE49-F238E27FC236}">
                <a16:creationId xmlns:a16="http://schemas.microsoft.com/office/drawing/2014/main" id="{19C32C78-E4A8-4EDC-B65F-3A6BC5F0D984}"/>
              </a:ext>
            </a:extLst>
          </p:cNvPr>
          <p:cNvGraphicFramePr>
            <a:graphicFrameLocks noGrp="1"/>
          </p:cNvGraphicFramePr>
          <p:nvPr>
            <p:ph type="tbl" sz="quarter" idx="13"/>
            <p:extLst>
              <p:ext uri="{D42A27DB-BD31-4B8C-83A1-F6EECF244321}">
                <p14:modId xmlns:p14="http://schemas.microsoft.com/office/powerpoint/2010/main" val="20774247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300395781"/>
                    </a:ext>
                  </a:extLst>
                </a:gridCol>
                <a:gridCol w="1152144">
                  <a:extLst>
                    <a:ext uri="{9D8B030D-6E8A-4147-A177-3AD203B41FA5}">
                      <a16:colId xmlns:a16="http://schemas.microsoft.com/office/drawing/2014/main" val="8200518"/>
                    </a:ext>
                  </a:extLst>
                </a:gridCol>
                <a:gridCol w="987552">
                  <a:extLst>
                    <a:ext uri="{9D8B030D-6E8A-4147-A177-3AD203B41FA5}">
                      <a16:colId xmlns:a16="http://schemas.microsoft.com/office/drawing/2014/main" val="2099606275"/>
                    </a:ext>
                  </a:extLst>
                </a:gridCol>
                <a:gridCol w="329184">
                  <a:extLst>
                    <a:ext uri="{9D8B030D-6E8A-4147-A177-3AD203B41FA5}">
                      <a16:colId xmlns:a16="http://schemas.microsoft.com/office/drawing/2014/main" val="4071273267"/>
                    </a:ext>
                  </a:extLst>
                </a:gridCol>
                <a:gridCol w="329184">
                  <a:extLst>
                    <a:ext uri="{9D8B030D-6E8A-4147-A177-3AD203B41FA5}">
                      <a16:colId xmlns:a16="http://schemas.microsoft.com/office/drawing/2014/main" val="582680909"/>
                    </a:ext>
                  </a:extLst>
                </a:gridCol>
                <a:gridCol w="329184">
                  <a:extLst>
                    <a:ext uri="{9D8B030D-6E8A-4147-A177-3AD203B41FA5}">
                      <a16:colId xmlns:a16="http://schemas.microsoft.com/office/drawing/2014/main" val="3627199471"/>
                    </a:ext>
                  </a:extLst>
                </a:gridCol>
                <a:gridCol w="329184">
                  <a:extLst>
                    <a:ext uri="{9D8B030D-6E8A-4147-A177-3AD203B41FA5}">
                      <a16:colId xmlns:a16="http://schemas.microsoft.com/office/drawing/2014/main" val="3981144128"/>
                    </a:ext>
                  </a:extLst>
                </a:gridCol>
                <a:gridCol w="329184">
                  <a:extLst>
                    <a:ext uri="{9D8B030D-6E8A-4147-A177-3AD203B41FA5}">
                      <a16:colId xmlns:a16="http://schemas.microsoft.com/office/drawing/2014/main" val="3186282419"/>
                    </a:ext>
                  </a:extLst>
                </a:gridCol>
                <a:gridCol w="329184">
                  <a:extLst>
                    <a:ext uri="{9D8B030D-6E8A-4147-A177-3AD203B41FA5}">
                      <a16:colId xmlns:a16="http://schemas.microsoft.com/office/drawing/2014/main" val="1548450508"/>
                    </a:ext>
                  </a:extLst>
                </a:gridCol>
                <a:gridCol w="329184">
                  <a:extLst>
                    <a:ext uri="{9D8B030D-6E8A-4147-A177-3AD203B41FA5}">
                      <a16:colId xmlns:a16="http://schemas.microsoft.com/office/drawing/2014/main" val="1352097562"/>
                    </a:ext>
                  </a:extLst>
                </a:gridCol>
                <a:gridCol w="329184">
                  <a:extLst>
                    <a:ext uri="{9D8B030D-6E8A-4147-A177-3AD203B41FA5}">
                      <a16:colId xmlns:a16="http://schemas.microsoft.com/office/drawing/2014/main" val="2215542664"/>
                    </a:ext>
                  </a:extLst>
                </a:gridCol>
                <a:gridCol w="329184">
                  <a:extLst>
                    <a:ext uri="{9D8B030D-6E8A-4147-A177-3AD203B41FA5}">
                      <a16:colId xmlns:a16="http://schemas.microsoft.com/office/drawing/2014/main" val="499139050"/>
                    </a:ext>
                  </a:extLst>
                </a:gridCol>
                <a:gridCol w="329184">
                  <a:extLst>
                    <a:ext uri="{9D8B030D-6E8A-4147-A177-3AD203B41FA5}">
                      <a16:colId xmlns:a16="http://schemas.microsoft.com/office/drawing/2014/main" val="3515068003"/>
                    </a:ext>
                  </a:extLst>
                </a:gridCol>
                <a:gridCol w="329184">
                  <a:extLst>
                    <a:ext uri="{9D8B030D-6E8A-4147-A177-3AD203B41FA5}">
                      <a16:colId xmlns:a16="http://schemas.microsoft.com/office/drawing/2014/main" val="1203384773"/>
                    </a:ext>
                  </a:extLst>
                </a:gridCol>
                <a:gridCol w="329184">
                  <a:extLst>
                    <a:ext uri="{9D8B030D-6E8A-4147-A177-3AD203B41FA5}">
                      <a16:colId xmlns:a16="http://schemas.microsoft.com/office/drawing/2014/main" val="925095819"/>
                    </a:ext>
                  </a:extLst>
                </a:gridCol>
                <a:gridCol w="329184">
                  <a:extLst>
                    <a:ext uri="{9D8B030D-6E8A-4147-A177-3AD203B41FA5}">
                      <a16:colId xmlns:a16="http://schemas.microsoft.com/office/drawing/2014/main" val="19667002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87556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Kuhlage und Hardeland - 2022-02-13 14:30:00</a:t>
                      </a:r>
                      <a:r>
                        <a:rPr kumimoji="0" lang="de-DE" sz="1000" b="0" i="0" u="none" strike="noStrike" kern="1200" cap="none" spc="0" normalizeH="0" baseline="0" noProof="0">
                          <a:ln>
                            <a:noFill/>
                          </a:ln>
                          <a:solidFill>
                            <a:prstClr val="black"/>
                          </a:solidFill>
                          <a:effectLst/>
                          <a:uLnTx/>
                          <a:uFillTx/>
                          <a:latin typeface="+mn-lt"/>
                          <a:ea typeface="+mn-ea"/>
                          <a:cs typeface="+mn-cs"/>
                        </a:rPr>
                        <a:t>
 Kuhlage war beim ersten Date im Sushi-Restaurant und hatte zuvor noch nie mit Stäbchen gegessen. Nach 5 Minuten hatte sein Date Sojasoße auf der Bluse. Sie haben sich nie wieder gesehen. Was ist euch schon mal passiert?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https://quintly-image-storage.s3.amazonaws.com/7b2ec4bea02a26d4a4f69f84e1fd935f/cd470946fea8e221ee04b5bd882d0e5c.jpg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506.8493 %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40084143"/>
                  </a:ext>
                </a:extLst>
              </a:tr>
            </a:tbl>
          </a:graphicData>
        </a:graphic>
      </p:graphicFrame>
      <p:sp>
        <p:nvSpPr>
          <p:cNvPr id="4" name="Text Placeholder 3">
            <a:extLst>
              <a:ext uri="{FF2B5EF4-FFF2-40B4-BE49-F238E27FC236}">
                <a16:creationId xmlns:a16="http://schemas.microsoft.com/office/drawing/2014/main" id="{F466BC8F-A1F2-4910-B66C-674620BA8F59}"/>
              </a:ext>
            </a:extLst>
          </p:cNvPr>
          <p:cNvSpPr>
            <a:spLocks noGrp="1"/>
          </p:cNvSpPr>
          <p:nvPr>
            <p:ph type="body" sz="quarter" idx="14"/>
          </p:nvPr>
        </p:nvSpPr>
        <p:spPr/>
        <p:txBody>
          <a:bodyPr/>
          <a:lstStyle/>
          <a:p>
            <a:r>
              <a:rPr lang="en-US"/>
              <a:t>01.01.2012 - 29.08.2022</a:t>
            </a:r>
          </a:p>
        </p:txBody>
      </p:sp>
    </p:spTree>
    <p:extLst>
      <p:ext uri="{BB962C8B-B14F-4D97-AF65-F5344CB8AC3E}">
        <p14:creationId xmlns:p14="http://schemas.microsoft.com/office/powerpoint/2010/main" val="29540924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B4CF4-A0EC-4F5A-856C-75AE4A991BB7}"/>
              </a:ext>
            </a:extLst>
          </p:cNvPr>
          <p:cNvSpPr>
            <a:spLocks noGrp="1"/>
          </p:cNvSpPr>
          <p:nvPr>
            <p:ph type="title"/>
          </p:nvPr>
        </p:nvSpPr>
        <p:spPr/>
        <p:txBody>
          <a:bodyPr/>
          <a:lstStyle/>
          <a:p>
            <a:r>
              <a:rPr lang="en-US"/>
              <a:t>Facebook Published Posts Table | Kuhlage und Hardeland - 16 of 20</a:t>
            </a:r>
          </a:p>
        </p:txBody>
      </p:sp>
      <p:graphicFrame>
        <p:nvGraphicFramePr>
          <p:cNvPr id="5" name="Table Placeholder 4">
            <a:extLst>
              <a:ext uri="{FF2B5EF4-FFF2-40B4-BE49-F238E27FC236}">
                <a16:creationId xmlns:a16="http://schemas.microsoft.com/office/drawing/2014/main" id="{2AC01B82-5CC9-45A4-8C48-650BEC60C936}"/>
              </a:ext>
            </a:extLst>
          </p:cNvPr>
          <p:cNvGraphicFramePr>
            <a:graphicFrameLocks noGrp="1"/>
          </p:cNvGraphicFramePr>
          <p:nvPr>
            <p:ph type="tbl" sz="quarter" idx="13"/>
            <p:extLst>
              <p:ext uri="{D42A27DB-BD31-4B8C-83A1-F6EECF244321}">
                <p14:modId xmlns:p14="http://schemas.microsoft.com/office/powerpoint/2010/main" val="30768447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759298058"/>
                    </a:ext>
                  </a:extLst>
                </a:gridCol>
                <a:gridCol w="1152144">
                  <a:extLst>
                    <a:ext uri="{9D8B030D-6E8A-4147-A177-3AD203B41FA5}">
                      <a16:colId xmlns:a16="http://schemas.microsoft.com/office/drawing/2014/main" val="1643139681"/>
                    </a:ext>
                  </a:extLst>
                </a:gridCol>
                <a:gridCol w="987552">
                  <a:extLst>
                    <a:ext uri="{9D8B030D-6E8A-4147-A177-3AD203B41FA5}">
                      <a16:colId xmlns:a16="http://schemas.microsoft.com/office/drawing/2014/main" val="2432256939"/>
                    </a:ext>
                  </a:extLst>
                </a:gridCol>
                <a:gridCol w="329184">
                  <a:extLst>
                    <a:ext uri="{9D8B030D-6E8A-4147-A177-3AD203B41FA5}">
                      <a16:colId xmlns:a16="http://schemas.microsoft.com/office/drawing/2014/main" val="3155995909"/>
                    </a:ext>
                  </a:extLst>
                </a:gridCol>
                <a:gridCol w="329184">
                  <a:extLst>
                    <a:ext uri="{9D8B030D-6E8A-4147-A177-3AD203B41FA5}">
                      <a16:colId xmlns:a16="http://schemas.microsoft.com/office/drawing/2014/main" val="3498417048"/>
                    </a:ext>
                  </a:extLst>
                </a:gridCol>
                <a:gridCol w="329184">
                  <a:extLst>
                    <a:ext uri="{9D8B030D-6E8A-4147-A177-3AD203B41FA5}">
                      <a16:colId xmlns:a16="http://schemas.microsoft.com/office/drawing/2014/main" val="3832792867"/>
                    </a:ext>
                  </a:extLst>
                </a:gridCol>
                <a:gridCol w="329184">
                  <a:extLst>
                    <a:ext uri="{9D8B030D-6E8A-4147-A177-3AD203B41FA5}">
                      <a16:colId xmlns:a16="http://schemas.microsoft.com/office/drawing/2014/main" val="36647114"/>
                    </a:ext>
                  </a:extLst>
                </a:gridCol>
                <a:gridCol w="329184">
                  <a:extLst>
                    <a:ext uri="{9D8B030D-6E8A-4147-A177-3AD203B41FA5}">
                      <a16:colId xmlns:a16="http://schemas.microsoft.com/office/drawing/2014/main" val="2066642128"/>
                    </a:ext>
                  </a:extLst>
                </a:gridCol>
                <a:gridCol w="329184">
                  <a:extLst>
                    <a:ext uri="{9D8B030D-6E8A-4147-A177-3AD203B41FA5}">
                      <a16:colId xmlns:a16="http://schemas.microsoft.com/office/drawing/2014/main" val="3544284908"/>
                    </a:ext>
                  </a:extLst>
                </a:gridCol>
                <a:gridCol w="329184">
                  <a:extLst>
                    <a:ext uri="{9D8B030D-6E8A-4147-A177-3AD203B41FA5}">
                      <a16:colId xmlns:a16="http://schemas.microsoft.com/office/drawing/2014/main" val="3521940908"/>
                    </a:ext>
                  </a:extLst>
                </a:gridCol>
                <a:gridCol w="329184">
                  <a:extLst>
                    <a:ext uri="{9D8B030D-6E8A-4147-A177-3AD203B41FA5}">
                      <a16:colId xmlns:a16="http://schemas.microsoft.com/office/drawing/2014/main" val="1362704371"/>
                    </a:ext>
                  </a:extLst>
                </a:gridCol>
                <a:gridCol w="329184">
                  <a:extLst>
                    <a:ext uri="{9D8B030D-6E8A-4147-A177-3AD203B41FA5}">
                      <a16:colId xmlns:a16="http://schemas.microsoft.com/office/drawing/2014/main" val="2759365427"/>
                    </a:ext>
                  </a:extLst>
                </a:gridCol>
                <a:gridCol w="329184">
                  <a:extLst>
                    <a:ext uri="{9D8B030D-6E8A-4147-A177-3AD203B41FA5}">
                      <a16:colId xmlns:a16="http://schemas.microsoft.com/office/drawing/2014/main" val="1196522000"/>
                    </a:ext>
                  </a:extLst>
                </a:gridCol>
                <a:gridCol w="329184">
                  <a:extLst>
                    <a:ext uri="{9D8B030D-6E8A-4147-A177-3AD203B41FA5}">
                      <a16:colId xmlns:a16="http://schemas.microsoft.com/office/drawing/2014/main" val="2290931924"/>
                    </a:ext>
                  </a:extLst>
                </a:gridCol>
                <a:gridCol w="329184">
                  <a:extLst>
                    <a:ext uri="{9D8B030D-6E8A-4147-A177-3AD203B41FA5}">
                      <a16:colId xmlns:a16="http://schemas.microsoft.com/office/drawing/2014/main" val="39445334"/>
                    </a:ext>
                  </a:extLst>
                </a:gridCol>
                <a:gridCol w="329184">
                  <a:extLst>
                    <a:ext uri="{9D8B030D-6E8A-4147-A177-3AD203B41FA5}">
                      <a16:colId xmlns:a16="http://schemas.microsoft.com/office/drawing/2014/main" val="37465479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4433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Kuhlage und Hardeland - 2022-02-10 15:45:00</a:t>
                      </a:r>
                      <a:r>
                        <a:rPr kumimoji="0" lang="de-DE" sz="1000" b="0" i="0" u="none" strike="noStrike" kern="1200" cap="none" spc="0" normalizeH="0" baseline="0" noProof="0">
                          <a:ln>
                            <a:noFill/>
                          </a:ln>
                          <a:solidFill>
                            <a:prstClr val="black"/>
                          </a:solidFill>
                          <a:effectLst/>
                          <a:uLnTx/>
                          <a:uFillTx/>
                          <a:latin typeface="+mn-lt"/>
                          <a:ea typeface="+mn-ea"/>
                          <a:cs typeface="+mn-cs"/>
                        </a:rPr>
                        <a:t>
 Frische Farbe, neues Papier, liebe Streicheleinheiten – nix hilft: Kuhlage und sein Drucker werden keine Freunde mehr. Mit welchem Gerät steht ihr auf Kriegsfuß?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https://quintly-image-storage.s3.amazonaws.com/7b2ec4bea02a26d4a4f69f84e1fd935f/7a41eda3061eff19f17a18c1ddedb79b.jpg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213.6842 %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60827619"/>
                  </a:ext>
                </a:extLst>
              </a:tr>
            </a:tbl>
          </a:graphicData>
        </a:graphic>
      </p:graphicFrame>
      <p:sp>
        <p:nvSpPr>
          <p:cNvPr id="4" name="Text Placeholder 3">
            <a:extLst>
              <a:ext uri="{FF2B5EF4-FFF2-40B4-BE49-F238E27FC236}">
                <a16:creationId xmlns:a16="http://schemas.microsoft.com/office/drawing/2014/main" id="{CB69AF4D-4379-4D78-9D84-F929072C1FB9}"/>
              </a:ext>
            </a:extLst>
          </p:cNvPr>
          <p:cNvSpPr>
            <a:spLocks noGrp="1"/>
          </p:cNvSpPr>
          <p:nvPr>
            <p:ph type="body" sz="quarter" idx="14"/>
          </p:nvPr>
        </p:nvSpPr>
        <p:spPr/>
        <p:txBody>
          <a:bodyPr/>
          <a:lstStyle/>
          <a:p>
            <a:r>
              <a:rPr lang="en-US"/>
              <a:t>01.01.2012 - 29.08.2022</a:t>
            </a:r>
          </a:p>
        </p:txBody>
      </p:sp>
    </p:spTree>
    <p:extLst>
      <p:ext uri="{BB962C8B-B14F-4D97-AF65-F5344CB8AC3E}">
        <p14:creationId xmlns:p14="http://schemas.microsoft.com/office/powerpoint/2010/main" val="22111169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228DAC-8140-4319-A154-77F561FDF878}"/>
              </a:ext>
            </a:extLst>
          </p:cNvPr>
          <p:cNvSpPr>
            <a:spLocks noGrp="1"/>
          </p:cNvSpPr>
          <p:nvPr>
            <p:ph type="title"/>
          </p:nvPr>
        </p:nvSpPr>
        <p:spPr/>
        <p:txBody>
          <a:bodyPr/>
          <a:lstStyle/>
          <a:p>
            <a:r>
              <a:rPr lang="en-US"/>
              <a:t>Facebook Published Posts Table | Kuhlage und Hardeland - 17 of 20</a:t>
            </a:r>
          </a:p>
        </p:txBody>
      </p:sp>
      <p:graphicFrame>
        <p:nvGraphicFramePr>
          <p:cNvPr id="5" name="Table Placeholder 4">
            <a:extLst>
              <a:ext uri="{FF2B5EF4-FFF2-40B4-BE49-F238E27FC236}">
                <a16:creationId xmlns:a16="http://schemas.microsoft.com/office/drawing/2014/main" id="{B0E872B5-4C58-41CF-8925-4B066089C12E}"/>
              </a:ext>
            </a:extLst>
          </p:cNvPr>
          <p:cNvGraphicFramePr>
            <a:graphicFrameLocks noGrp="1"/>
          </p:cNvGraphicFramePr>
          <p:nvPr>
            <p:ph type="tbl" sz="quarter" idx="13"/>
            <p:extLst>
              <p:ext uri="{D42A27DB-BD31-4B8C-83A1-F6EECF244321}">
                <p14:modId xmlns:p14="http://schemas.microsoft.com/office/powerpoint/2010/main" val="16633837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770258153"/>
                    </a:ext>
                  </a:extLst>
                </a:gridCol>
                <a:gridCol w="1152144">
                  <a:extLst>
                    <a:ext uri="{9D8B030D-6E8A-4147-A177-3AD203B41FA5}">
                      <a16:colId xmlns:a16="http://schemas.microsoft.com/office/drawing/2014/main" val="170423446"/>
                    </a:ext>
                  </a:extLst>
                </a:gridCol>
                <a:gridCol w="987552">
                  <a:extLst>
                    <a:ext uri="{9D8B030D-6E8A-4147-A177-3AD203B41FA5}">
                      <a16:colId xmlns:a16="http://schemas.microsoft.com/office/drawing/2014/main" val="3640477201"/>
                    </a:ext>
                  </a:extLst>
                </a:gridCol>
                <a:gridCol w="329184">
                  <a:extLst>
                    <a:ext uri="{9D8B030D-6E8A-4147-A177-3AD203B41FA5}">
                      <a16:colId xmlns:a16="http://schemas.microsoft.com/office/drawing/2014/main" val="4221002552"/>
                    </a:ext>
                  </a:extLst>
                </a:gridCol>
                <a:gridCol w="329184">
                  <a:extLst>
                    <a:ext uri="{9D8B030D-6E8A-4147-A177-3AD203B41FA5}">
                      <a16:colId xmlns:a16="http://schemas.microsoft.com/office/drawing/2014/main" val="1446649531"/>
                    </a:ext>
                  </a:extLst>
                </a:gridCol>
                <a:gridCol w="329184">
                  <a:extLst>
                    <a:ext uri="{9D8B030D-6E8A-4147-A177-3AD203B41FA5}">
                      <a16:colId xmlns:a16="http://schemas.microsoft.com/office/drawing/2014/main" val="3500983643"/>
                    </a:ext>
                  </a:extLst>
                </a:gridCol>
                <a:gridCol w="329184">
                  <a:extLst>
                    <a:ext uri="{9D8B030D-6E8A-4147-A177-3AD203B41FA5}">
                      <a16:colId xmlns:a16="http://schemas.microsoft.com/office/drawing/2014/main" val="826945966"/>
                    </a:ext>
                  </a:extLst>
                </a:gridCol>
                <a:gridCol w="329184">
                  <a:extLst>
                    <a:ext uri="{9D8B030D-6E8A-4147-A177-3AD203B41FA5}">
                      <a16:colId xmlns:a16="http://schemas.microsoft.com/office/drawing/2014/main" val="2792786495"/>
                    </a:ext>
                  </a:extLst>
                </a:gridCol>
                <a:gridCol w="329184">
                  <a:extLst>
                    <a:ext uri="{9D8B030D-6E8A-4147-A177-3AD203B41FA5}">
                      <a16:colId xmlns:a16="http://schemas.microsoft.com/office/drawing/2014/main" val="3277739287"/>
                    </a:ext>
                  </a:extLst>
                </a:gridCol>
                <a:gridCol w="329184">
                  <a:extLst>
                    <a:ext uri="{9D8B030D-6E8A-4147-A177-3AD203B41FA5}">
                      <a16:colId xmlns:a16="http://schemas.microsoft.com/office/drawing/2014/main" val="2676581792"/>
                    </a:ext>
                  </a:extLst>
                </a:gridCol>
                <a:gridCol w="329184">
                  <a:extLst>
                    <a:ext uri="{9D8B030D-6E8A-4147-A177-3AD203B41FA5}">
                      <a16:colId xmlns:a16="http://schemas.microsoft.com/office/drawing/2014/main" val="1351211394"/>
                    </a:ext>
                  </a:extLst>
                </a:gridCol>
                <a:gridCol w="329184">
                  <a:extLst>
                    <a:ext uri="{9D8B030D-6E8A-4147-A177-3AD203B41FA5}">
                      <a16:colId xmlns:a16="http://schemas.microsoft.com/office/drawing/2014/main" val="63920462"/>
                    </a:ext>
                  </a:extLst>
                </a:gridCol>
                <a:gridCol w="329184">
                  <a:extLst>
                    <a:ext uri="{9D8B030D-6E8A-4147-A177-3AD203B41FA5}">
                      <a16:colId xmlns:a16="http://schemas.microsoft.com/office/drawing/2014/main" val="2282329677"/>
                    </a:ext>
                  </a:extLst>
                </a:gridCol>
                <a:gridCol w="329184">
                  <a:extLst>
                    <a:ext uri="{9D8B030D-6E8A-4147-A177-3AD203B41FA5}">
                      <a16:colId xmlns:a16="http://schemas.microsoft.com/office/drawing/2014/main" val="757206895"/>
                    </a:ext>
                  </a:extLst>
                </a:gridCol>
                <a:gridCol w="329184">
                  <a:extLst>
                    <a:ext uri="{9D8B030D-6E8A-4147-A177-3AD203B41FA5}">
                      <a16:colId xmlns:a16="http://schemas.microsoft.com/office/drawing/2014/main" val="2413111546"/>
                    </a:ext>
                  </a:extLst>
                </a:gridCol>
                <a:gridCol w="329184">
                  <a:extLst>
                    <a:ext uri="{9D8B030D-6E8A-4147-A177-3AD203B41FA5}">
                      <a16:colId xmlns:a16="http://schemas.microsoft.com/office/drawing/2014/main" val="32559980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57835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Kuhlage und Hardeland - 2022-02-09 05:37:04</a:t>
                      </a:r>
                      <a:r>
                        <a:rPr kumimoji="0" lang="de-DE" sz="1000" b="0" i="0" u="none" strike="noStrike" kern="1200" cap="none" spc="0" normalizeH="0" baseline="0" noProof="0">
                          <a:ln>
                            <a:noFill/>
                          </a:ln>
                          <a:solidFill>
                            <a:prstClr val="black"/>
                          </a:solidFill>
                          <a:effectLst/>
                          <a:uLnTx/>
                          <a:uFillTx/>
                          <a:latin typeface="+mn-lt"/>
                          <a:ea typeface="+mn-ea"/>
                          <a:cs typeface="+mn-cs"/>
                        </a:rPr>
                        <a:t>
 Moin!
Lukas hat letzten Mittwoch ALLES gegeben. Cappuccino auf Schreibtisch deluxe. Wie sieht´s heute bei euch aus? Schon etwas daneben gegangen? #mittelfingermittwoch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https://quintly-image-storage.s3.amazonaws.com/7b2ec4bea02a26d4a4f69f84e1fd935f/8800ccb338816c19734234017a198494.jpg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12225922"/>
                  </a:ext>
                </a:extLst>
              </a:tr>
            </a:tbl>
          </a:graphicData>
        </a:graphic>
      </p:graphicFrame>
      <p:sp>
        <p:nvSpPr>
          <p:cNvPr id="4" name="Text Placeholder 3">
            <a:extLst>
              <a:ext uri="{FF2B5EF4-FFF2-40B4-BE49-F238E27FC236}">
                <a16:creationId xmlns:a16="http://schemas.microsoft.com/office/drawing/2014/main" id="{63945DEC-15BF-4CAE-89FA-FB423CCA20F2}"/>
              </a:ext>
            </a:extLst>
          </p:cNvPr>
          <p:cNvSpPr>
            <a:spLocks noGrp="1"/>
          </p:cNvSpPr>
          <p:nvPr>
            <p:ph type="body" sz="quarter" idx="14"/>
          </p:nvPr>
        </p:nvSpPr>
        <p:spPr/>
        <p:txBody>
          <a:bodyPr/>
          <a:lstStyle/>
          <a:p>
            <a:r>
              <a:rPr lang="en-US"/>
              <a:t>01.01.2012 - 29.08.2022</a:t>
            </a:r>
          </a:p>
        </p:txBody>
      </p:sp>
    </p:spTree>
    <p:extLst>
      <p:ext uri="{BB962C8B-B14F-4D97-AF65-F5344CB8AC3E}">
        <p14:creationId xmlns:p14="http://schemas.microsoft.com/office/powerpoint/2010/main" val="38779923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F8F5B-860D-4193-966F-80215C2EA68D}"/>
              </a:ext>
            </a:extLst>
          </p:cNvPr>
          <p:cNvSpPr>
            <a:spLocks noGrp="1"/>
          </p:cNvSpPr>
          <p:nvPr>
            <p:ph type="title"/>
          </p:nvPr>
        </p:nvSpPr>
        <p:spPr/>
        <p:txBody>
          <a:bodyPr/>
          <a:lstStyle/>
          <a:p>
            <a:r>
              <a:rPr lang="en-US"/>
              <a:t>Facebook Published Posts Table | Kuhlage und Hardeland - 18 of 20</a:t>
            </a:r>
          </a:p>
        </p:txBody>
      </p:sp>
      <p:graphicFrame>
        <p:nvGraphicFramePr>
          <p:cNvPr id="5" name="Table Placeholder 4">
            <a:extLst>
              <a:ext uri="{FF2B5EF4-FFF2-40B4-BE49-F238E27FC236}">
                <a16:creationId xmlns:a16="http://schemas.microsoft.com/office/drawing/2014/main" id="{9627895B-0484-446B-ABF3-2E8F7F84BA40}"/>
              </a:ext>
            </a:extLst>
          </p:cNvPr>
          <p:cNvGraphicFramePr>
            <a:graphicFrameLocks noGrp="1"/>
          </p:cNvGraphicFramePr>
          <p:nvPr>
            <p:ph type="tbl" sz="quarter" idx="13"/>
            <p:extLst>
              <p:ext uri="{D42A27DB-BD31-4B8C-83A1-F6EECF244321}">
                <p14:modId xmlns:p14="http://schemas.microsoft.com/office/powerpoint/2010/main" val="33938495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837416002"/>
                    </a:ext>
                  </a:extLst>
                </a:gridCol>
                <a:gridCol w="1152144">
                  <a:extLst>
                    <a:ext uri="{9D8B030D-6E8A-4147-A177-3AD203B41FA5}">
                      <a16:colId xmlns:a16="http://schemas.microsoft.com/office/drawing/2014/main" val="2672455869"/>
                    </a:ext>
                  </a:extLst>
                </a:gridCol>
                <a:gridCol w="987552">
                  <a:extLst>
                    <a:ext uri="{9D8B030D-6E8A-4147-A177-3AD203B41FA5}">
                      <a16:colId xmlns:a16="http://schemas.microsoft.com/office/drawing/2014/main" val="1176758345"/>
                    </a:ext>
                  </a:extLst>
                </a:gridCol>
                <a:gridCol w="329184">
                  <a:extLst>
                    <a:ext uri="{9D8B030D-6E8A-4147-A177-3AD203B41FA5}">
                      <a16:colId xmlns:a16="http://schemas.microsoft.com/office/drawing/2014/main" val="1201421789"/>
                    </a:ext>
                  </a:extLst>
                </a:gridCol>
                <a:gridCol w="329184">
                  <a:extLst>
                    <a:ext uri="{9D8B030D-6E8A-4147-A177-3AD203B41FA5}">
                      <a16:colId xmlns:a16="http://schemas.microsoft.com/office/drawing/2014/main" val="4168374279"/>
                    </a:ext>
                  </a:extLst>
                </a:gridCol>
                <a:gridCol w="329184">
                  <a:extLst>
                    <a:ext uri="{9D8B030D-6E8A-4147-A177-3AD203B41FA5}">
                      <a16:colId xmlns:a16="http://schemas.microsoft.com/office/drawing/2014/main" val="3294731687"/>
                    </a:ext>
                  </a:extLst>
                </a:gridCol>
                <a:gridCol w="329184">
                  <a:extLst>
                    <a:ext uri="{9D8B030D-6E8A-4147-A177-3AD203B41FA5}">
                      <a16:colId xmlns:a16="http://schemas.microsoft.com/office/drawing/2014/main" val="4102421075"/>
                    </a:ext>
                  </a:extLst>
                </a:gridCol>
                <a:gridCol w="329184">
                  <a:extLst>
                    <a:ext uri="{9D8B030D-6E8A-4147-A177-3AD203B41FA5}">
                      <a16:colId xmlns:a16="http://schemas.microsoft.com/office/drawing/2014/main" val="1213586902"/>
                    </a:ext>
                  </a:extLst>
                </a:gridCol>
                <a:gridCol w="329184">
                  <a:extLst>
                    <a:ext uri="{9D8B030D-6E8A-4147-A177-3AD203B41FA5}">
                      <a16:colId xmlns:a16="http://schemas.microsoft.com/office/drawing/2014/main" val="337053512"/>
                    </a:ext>
                  </a:extLst>
                </a:gridCol>
                <a:gridCol w="329184">
                  <a:extLst>
                    <a:ext uri="{9D8B030D-6E8A-4147-A177-3AD203B41FA5}">
                      <a16:colId xmlns:a16="http://schemas.microsoft.com/office/drawing/2014/main" val="2793354115"/>
                    </a:ext>
                  </a:extLst>
                </a:gridCol>
                <a:gridCol w="329184">
                  <a:extLst>
                    <a:ext uri="{9D8B030D-6E8A-4147-A177-3AD203B41FA5}">
                      <a16:colId xmlns:a16="http://schemas.microsoft.com/office/drawing/2014/main" val="2004692123"/>
                    </a:ext>
                  </a:extLst>
                </a:gridCol>
                <a:gridCol w="329184">
                  <a:extLst>
                    <a:ext uri="{9D8B030D-6E8A-4147-A177-3AD203B41FA5}">
                      <a16:colId xmlns:a16="http://schemas.microsoft.com/office/drawing/2014/main" val="250294092"/>
                    </a:ext>
                  </a:extLst>
                </a:gridCol>
                <a:gridCol w="329184">
                  <a:extLst>
                    <a:ext uri="{9D8B030D-6E8A-4147-A177-3AD203B41FA5}">
                      <a16:colId xmlns:a16="http://schemas.microsoft.com/office/drawing/2014/main" val="1486285245"/>
                    </a:ext>
                  </a:extLst>
                </a:gridCol>
                <a:gridCol w="329184">
                  <a:extLst>
                    <a:ext uri="{9D8B030D-6E8A-4147-A177-3AD203B41FA5}">
                      <a16:colId xmlns:a16="http://schemas.microsoft.com/office/drawing/2014/main" val="705051889"/>
                    </a:ext>
                  </a:extLst>
                </a:gridCol>
                <a:gridCol w="329184">
                  <a:extLst>
                    <a:ext uri="{9D8B030D-6E8A-4147-A177-3AD203B41FA5}">
                      <a16:colId xmlns:a16="http://schemas.microsoft.com/office/drawing/2014/main" val="2607115385"/>
                    </a:ext>
                  </a:extLst>
                </a:gridCol>
                <a:gridCol w="329184">
                  <a:extLst>
                    <a:ext uri="{9D8B030D-6E8A-4147-A177-3AD203B41FA5}">
                      <a16:colId xmlns:a16="http://schemas.microsoft.com/office/drawing/2014/main" val="11005913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12136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Kuhlage und Hardeland - 2022-02-07 15:55:01</a:t>
                      </a:r>
                      <a:r>
                        <a:rPr kumimoji="0" lang="de-DE" sz="1000" b="0" i="0" u="none" strike="noStrike" kern="1200" cap="none" spc="0" normalizeH="0" baseline="0" noProof="0">
                          <a:ln>
                            <a:noFill/>
                          </a:ln>
                          <a:solidFill>
                            <a:prstClr val="black"/>
                          </a:solidFill>
                          <a:effectLst/>
                          <a:uLnTx/>
                          <a:uFillTx/>
                          <a:latin typeface="+mn-lt"/>
                          <a:ea typeface="+mn-ea"/>
                          <a:cs typeface="+mn-cs"/>
                        </a:rPr>
                        <a:t>
 Kuhlages Mutter hat es nur gut gemeint, als sie ihm ein Sitzkissen zum Fußball mitgegeben hat. Erst im Stadion von F.C. Hansa Rostock stellte sich heraus, dass es ein selbstgestricktes Kissen war – mit Katzen drauf. 😹 Welches peinliche Erlebnis werdet ihr nie vergessen?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https://quintly-image-storage.s3.amazonaws.com/7b2ec4bea02a26d4a4f69f84e1fd935f/75aaba7ba9526eb872c42b19ecff09b9.jpg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593.7063 %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53202041"/>
                  </a:ext>
                </a:extLst>
              </a:tr>
            </a:tbl>
          </a:graphicData>
        </a:graphic>
      </p:graphicFrame>
      <p:sp>
        <p:nvSpPr>
          <p:cNvPr id="4" name="Text Placeholder 3">
            <a:extLst>
              <a:ext uri="{FF2B5EF4-FFF2-40B4-BE49-F238E27FC236}">
                <a16:creationId xmlns:a16="http://schemas.microsoft.com/office/drawing/2014/main" id="{2D812D66-9763-42BC-AD23-F453C6D8EB4E}"/>
              </a:ext>
            </a:extLst>
          </p:cNvPr>
          <p:cNvSpPr>
            <a:spLocks noGrp="1"/>
          </p:cNvSpPr>
          <p:nvPr>
            <p:ph type="body" sz="quarter" idx="14"/>
          </p:nvPr>
        </p:nvSpPr>
        <p:spPr/>
        <p:txBody>
          <a:bodyPr/>
          <a:lstStyle/>
          <a:p>
            <a:r>
              <a:rPr lang="en-US"/>
              <a:t>01.01.2012 - 29.08.2022</a:t>
            </a:r>
          </a:p>
        </p:txBody>
      </p:sp>
    </p:spTree>
    <p:extLst>
      <p:ext uri="{BB962C8B-B14F-4D97-AF65-F5344CB8AC3E}">
        <p14:creationId xmlns:p14="http://schemas.microsoft.com/office/powerpoint/2010/main" val="42648313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511FA4-FDA3-4FB1-87C9-8ED32DDA3387}"/>
              </a:ext>
            </a:extLst>
          </p:cNvPr>
          <p:cNvSpPr>
            <a:spLocks noGrp="1"/>
          </p:cNvSpPr>
          <p:nvPr>
            <p:ph type="title"/>
          </p:nvPr>
        </p:nvSpPr>
        <p:spPr/>
        <p:txBody>
          <a:bodyPr/>
          <a:lstStyle/>
          <a:p>
            <a:r>
              <a:rPr lang="en-US"/>
              <a:t>Facebook Published Posts Table | Kuhlage und Hardeland - 19 of 20</a:t>
            </a:r>
          </a:p>
        </p:txBody>
      </p:sp>
      <p:graphicFrame>
        <p:nvGraphicFramePr>
          <p:cNvPr id="5" name="Table Placeholder 4">
            <a:extLst>
              <a:ext uri="{FF2B5EF4-FFF2-40B4-BE49-F238E27FC236}">
                <a16:creationId xmlns:a16="http://schemas.microsoft.com/office/drawing/2014/main" id="{F9C96854-78D0-476B-920C-DCA6645497B8}"/>
              </a:ext>
            </a:extLst>
          </p:cNvPr>
          <p:cNvGraphicFramePr>
            <a:graphicFrameLocks noGrp="1"/>
          </p:cNvGraphicFramePr>
          <p:nvPr>
            <p:ph type="tbl" sz="quarter" idx="13"/>
            <p:extLst>
              <p:ext uri="{D42A27DB-BD31-4B8C-83A1-F6EECF244321}">
                <p14:modId xmlns:p14="http://schemas.microsoft.com/office/powerpoint/2010/main" val="3906506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858327570"/>
                    </a:ext>
                  </a:extLst>
                </a:gridCol>
                <a:gridCol w="1152144">
                  <a:extLst>
                    <a:ext uri="{9D8B030D-6E8A-4147-A177-3AD203B41FA5}">
                      <a16:colId xmlns:a16="http://schemas.microsoft.com/office/drawing/2014/main" val="1465372980"/>
                    </a:ext>
                  </a:extLst>
                </a:gridCol>
                <a:gridCol w="987552">
                  <a:extLst>
                    <a:ext uri="{9D8B030D-6E8A-4147-A177-3AD203B41FA5}">
                      <a16:colId xmlns:a16="http://schemas.microsoft.com/office/drawing/2014/main" val="1853608582"/>
                    </a:ext>
                  </a:extLst>
                </a:gridCol>
                <a:gridCol w="329184">
                  <a:extLst>
                    <a:ext uri="{9D8B030D-6E8A-4147-A177-3AD203B41FA5}">
                      <a16:colId xmlns:a16="http://schemas.microsoft.com/office/drawing/2014/main" val="1791612240"/>
                    </a:ext>
                  </a:extLst>
                </a:gridCol>
                <a:gridCol w="329184">
                  <a:extLst>
                    <a:ext uri="{9D8B030D-6E8A-4147-A177-3AD203B41FA5}">
                      <a16:colId xmlns:a16="http://schemas.microsoft.com/office/drawing/2014/main" val="2221890591"/>
                    </a:ext>
                  </a:extLst>
                </a:gridCol>
                <a:gridCol w="329184">
                  <a:extLst>
                    <a:ext uri="{9D8B030D-6E8A-4147-A177-3AD203B41FA5}">
                      <a16:colId xmlns:a16="http://schemas.microsoft.com/office/drawing/2014/main" val="3540150761"/>
                    </a:ext>
                  </a:extLst>
                </a:gridCol>
                <a:gridCol w="329184">
                  <a:extLst>
                    <a:ext uri="{9D8B030D-6E8A-4147-A177-3AD203B41FA5}">
                      <a16:colId xmlns:a16="http://schemas.microsoft.com/office/drawing/2014/main" val="1101089028"/>
                    </a:ext>
                  </a:extLst>
                </a:gridCol>
                <a:gridCol w="329184">
                  <a:extLst>
                    <a:ext uri="{9D8B030D-6E8A-4147-A177-3AD203B41FA5}">
                      <a16:colId xmlns:a16="http://schemas.microsoft.com/office/drawing/2014/main" val="3933174391"/>
                    </a:ext>
                  </a:extLst>
                </a:gridCol>
                <a:gridCol w="329184">
                  <a:extLst>
                    <a:ext uri="{9D8B030D-6E8A-4147-A177-3AD203B41FA5}">
                      <a16:colId xmlns:a16="http://schemas.microsoft.com/office/drawing/2014/main" val="744305496"/>
                    </a:ext>
                  </a:extLst>
                </a:gridCol>
                <a:gridCol w="329184">
                  <a:extLst>
                    <a:ext uri="{9D8B030D-6E8A-4147-A177-3AD203B41FA5}">
                      <a16:colId xmlns:a16="http://schemas.microsoft.com/office/drawing/2014/main" val="3052792283"/>
                    </a:ext>
                  </a:extLst>
                </a:gridCol>
                <a:gridCol w="329184">
                  <a:extLst>
                    <a:ext uri="{9D8B030D-6E8A-4147-A177-3AD203B41FA5}">
                      <a16:colId xmlns:a16="http://schemas.microsoft.com/office/drawing/2014/main" val="4121959444"/>
                    </a:ext>
                  </a:extLst>
                </a:gridCol>
                <a:gridCol w="329184">
                  <a:extLst>
                    <a:ext uri="{9D8B030D-6E8A-4147-A177-3AD203B41FA5}">
                      <a16:colId xmlns:a16="http://schemas.microsoft.com/office/drawing/2014/main" val="2675833814"/>
                    </a:ext>
                  </a:extLst>
                </a:gridCol>
                <a:gridCol w="329184">
                  <a:extLst>
                    <a:ext uri="{9D8B030D-6E8A-4147-A177-3AD203B41FA5}">
                      <a16:colId xmlns:a16="http://schemas.microsoft.com/office/drawing/2014/main" val="3053813573"/>
                    </a:ext>
                  </a:extLst>
                </a:gridCol>
                <a:gridCol w="329184">
                  <a:extLst>
                    <a:ext uri="{9D8B030D-6E8A-4147-A177-3AD203B41FA5}">
                      <a16:colId xmlns:a16="http://schemas.microsoft.com/office/drawing/2014/main" val="2656782157"/>
                    </a:ext>
                  </a:extLst>
                </a:gridCol>
                <a:gridCol w="329184">
                  <a:extLst>
                    <a:ext uri="{9D8B030D-6E8A-4147-A177-3AD203B41FA5}">
                      <a16:colId xmlns:a16="http://schemas.microsoft.com/office/drawing/2014/main" val="714981069"/>
                    </a:ext>
                  </a:extLst>
                </a:gridCol>
                <a:gridCol w="329184">
                  <a:extLst>
                    <a:ext uri="{9D8B030D-6E8A-4147-A177-3AD203B41FA5}">
                      <a16:colId xmlns:a16="http://schemas.microsoft.com/office/drawing/2014/main" val="7190591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04323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Kuhlage und Hardeland - 2022-02-02 06:00:53</a:t>
                      </a:r>
                      <a:r>
                        <a:rPr kumimoji="0" lang="de-DE" sz="1000" b="0" i="0" u="none" strike="noStrike" kern="1200" cap="none" spc="0" normalizeH="0" baseline="0" noProof="0">
                          <a:ln>
                            <a:noFill/>
                          </a:ln>
                          <a:solidFill>
                            <a:prstClr val="black"/>
                          </a:solidFill>
                          <a:effectLst/>
                          <a:uLnTx/>
                          <a:uFillTx/>
                          <a:latin typeface="+mn-lt"/>
                          <a:ea typeface="+mn-ea"/>
                          <a:cs typeface="+mn-cs"/>
                        </a:rPr>
                        <a:t>
 Yeah! Mittelfingermittwoch!
Dieses Symbolbild kommt von Tiffany - Danke für nix!
Was ist bei euch heute schon passiert?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https://quintly-image-storage.s3.amazonaws.com/7b2ec4bea02a26d4a4f69f84e1fd935f/0c5984f8e925558ca6f600a009eac720.jpg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25977400"/>
                  </a:ext>
                </a:extLst>
              </a:tr>
            </a:tbl>
          </a:graphicData>
        </a:graphic>
      </p:graphicFrame>
      <p:sp>
        <p:nvSpPr>
          <p:cNvPr id="4" name="Text Placeholder 3">
            <a:extLst>
              <a:ext uri="{FF2B5EF4-FFF2-40B4-BE49-F238E27FC236}">
                <a16:creationId xmlns:a16="http://schemas.microsoft.com/office/drawing/2014/main" id="{0B8688FE-A388-45DA-BA5C-81D35240540E}"/>
              </a:ext>
            </a:extLst>
          </p:cNvPr>
          <p:cNvSpPr>
            <a:spLocks noGrp="1"/>
          </p:cNvSpPr>
          <p:nvPr>
            <p:ph type="body" sz="quarter" idx="14"/>
          </p:nvPr>
        </p:nvSpPr>
        <p:spPr/>
        <p:txBody>
          <a:bodyPr/>
          <a:lstStyle/>
          <a:p>
            <a:r>
              <a:rPr lang="en-US"/>
              <a:t>01.01.2012 - 29.08.2022</a:t>
            </a:r>
          </a:p>
        </p:txBody>
      </p:sp>
    </p:spTree>
    <p:extLst>
      <p:ext uri="{BB962C8B-B14F-4D97-AF65-F5344CB8AC3E}">
        <p14:creationId xmlns:p14="http://schemas.microsoft.com/office/powerpoint/2010/main" val="3277122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177FD2-3A56-4293-AFD1-4840A1EE6A77}"/>
              </a:ext>
            </a:extLst>
          </p:cNvPr>
          <p:cNvSpPr>
            <a:spLocks noGrp="1"/>
          </p:cNvSpPr>
          <p:nvPr>
            <p:ph type="title"/>
          </p:nvPr>
        </p:nvSpPr>
        <p:spPr/>
        <p:txBody>
          <a:bodyPr/>
          <a:lstStyle/>
          <a:p>
            <a:r>
              <a:rPr lang="en-US"/>
              <a:t>Facebook Published Posts Table | Kuhlage und Hardeland - 20 of 20</a:t>
            </a:r>
          </a:p>
        </p:txBody>
      </p:sp>
      <p:graphicFrame>
        <p:nvGraphicFramePr>
          <p:cNvPr id="5" name="Table Placeholder 4">
            <a:extLst>
              <a:ext uri="{FF2B5EF4-FFF2-40B4-BE49-F238E27FC236}">
                <a16:creationId xmlns:a16="http://schemas.microsoft.com/office/drawing/2014/main" id="{9B85C949-370D-4DC6-8B95-994C3BE44D84}"/>
              </a:ext>
            </a:extLst>
          </p:cNvPr>
          <p:cNvGraphicFramePr>
            <a:graphicFrameLocks noGrp="1"/>
          </p:cNvGraphicFramePr>
          <p:nvPr>
            <p:ph type="tbl" sz="quarter" idx="13"/>
            <p:extLst>
              <p:ext uri="{D42A27DB-BD31-4B8C-83A1-F6EECF244321}">
                <p14:modId xmlns:p14="http://schemas.microsoft.com/office/powerpoint/2010/main" val="1700765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34191476"/>
                    </a:ext>
                  </a:extLst>
                </a:gridCol>
                <a:gridCol w="1152144">
                  <a:extLst>
                    <a:ext uri="{9D8B030D-6E8A-4147-A177-3AD203B41FA5}">
                      <a16:colId xmlns:a16="http://schemas.microsoft.com/office/drawing/2014/main" val="179308187"/>
                    </a:ext>
                  </a:extLst>
                </a:gridCol>
                <a:gridCol w="987552">
                  <a:extLst>
                    <a:ext uri="{9D8B030D-6E8A-4147-A177-3AD203B41FA5}">
                      <a16:colId xmlns:a16="http://schemas.microsoft.com/office/drawing/2014/main" val="2517130933"/>
                    </a:ext>
                  </a:extLst>
                </a:gridCol>
                <a:gridCol w="329184">
                  <a:extLst>
                    <a:ext uri="{9D8B030D-6E8A-4147-A177-3AD203B41FA5}">
                      <a16:colId xmlns:a16="http://schemas.microsoft.com/office/drawing/2014/main" val="353937119"/>
                    </a:ext>
                  </a:extLst>
                </a:gridCol>
                <a:gridCol w="329184">
                  <a:extLst>
                    <a:ext uri="{9D8B030D-6E8A-4147-A177-3AD203B41FA5}">
                      <a16:colId xmlns:a16="http://schemas.microsoft.com/office/drawing/2014/main" val="3926454159"/>
                    </a:ext>
                  </a:extLst>
                </a:gridCol>
                <a:gridCol w="329184">
                  <a:extLst>
                    <a:ext uri="{9D8B030D-6E8A-4147-A177-3AD203B41FA5}">
                      <a16:colId xmlns:a16="http://schemas.microsoft.com/office/drawing/2014/main" val="4248751560"/>
                    </a:ext>
                  </a:extLst>
                </a:gridCol>
                <a:gridCol w="329184">
                  <a:extLst>
                    <a:ext uri="{9D8B030D-6E8A-4147-A177-3AD203B41FA5}">
                      <a16:colId xmlns:a16="http://schemas.microsoft.com/office/drawing/2014/main" val="2830439655"/>
                    </a:ext>
                  </a:extLst>
                </a:gridCol>
                <a:gridCol w="329184">
                  <a:extLst>
                    <a:ext uri="{9D8B030D-6E8A-4147-A177-3AD203B41FA5}">
                      <a16:colId xmlns:a16="http://schemas.microsoft.com/office/drawing/2014/main" val="2485864851"/>
                    </a:ext>
                  </a:extLst>
                </a:gridCol>
                <a:gridCol w="329184">
                  <a:extLst>
                    <a:ext uri="{9D8B030D-6E8A-4147-A177-3AD203B41FA5}">
                      <a16:colId xmlns:a16="http://schemas.microsoft.com/office/drawing/2014/main" val="243072681"/>
                    </a:ext>
                  </a:extLst>
                </a:gridCol>
                <a:gridCol w="329184">
                  <a:extLst>
                    <a:ext uri="{9D8B030D-6E8A-4147-A177-3AD203B41FA5}">
                      <a16:colId xmlns:a16="http://schemas.microsoft.com/office/drawing/2014/main" val="1601386176"/>
                    </a:ext>
                  </a:extLst>
                </a:gridCol>
                <a:gridCol w="329184">
                  <a:extLst>
                    <a:ext uri="{9D8B030D-6E8A-4147-A177-3AD203B41FA5}">
                      <a16:colId xmlns:a16="http://schemas.microsoft.com/office/drawing/2014/main" val="1937247990"/>
                    </a:ext>
                  </a:extLst>
                </a:gridCol>
                <a:gridCol w="329184">
                  <a:extLst>
                    <a:ext uri="{9D8B030D-6E8A-4147-A177-3AD203B41FA5}">
                      <a16:colId xmlns:a16="http://schemas.microsoft.com/office/drawing/2014/main" val="2166369423"/>
                    </a:ext>
                  </a:extLst>
                </a:gridCol>
                <a:gridCol w="329184">
                  <a:extLst>
                    <a:ext uri="{9D8B030D-6E8A-4147-A177-3AD203B41FA5}">
                      <a16:colId xmlns:a16="http://schemas.microsoft.com/office/drawing/2014/main" val="803237696"/>
                    </a:ext>
                  </a:extLst>
                </a:gridCol>
                <a:gridCol w="329184">
                  <a:extLst>
                    <a:ext uri="{9D8B030D-6E8A-4147-A177-3AD203B41FA5}">
                      <a16:colId xmlns:a16="http://schemas.microsoft.com/office/drawing/2014/main" val="2991775406"/>
                    </a:ext>
                  </a:extLst>
                </a:gridCol>
                <a:gridCol w="329184">
                  <a:extLst>
                    <a:ext uri="{9D8B030D-6E8A-4147-A177-3AD203B41FA5}">
                      <a16:colId xmlns:a16="http://schemas.microsoft.com/office/drawing/2014/main" val="2777076114"/>
                    </a:ext>
                  </a:extLst>
                </a:gridCol>
                <a:gridCol w="329184">
                  <a:extLst>
                    <a:ext uri="{9D8B030D-6E8A-4147-A177-3AD203B41FA5}">
                      <a16:colId xmlns:a16="http://schemas.microsoft.com/office/drawing/2014/main" val="1050862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84106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Kuhlage und Hardeland - 2022-01-31 16:05:01</a:t>
                      </a:r>
                      <a:r>
                        <a:rPr kumimoji="0" lang="de-DE" sz="1000" b="0" i="0" u="none" strike="noStrike" kern="1200" cap="none" spc="0" normalizeH="0" baseline="0" noProof="0">
                          <a:ln>
                            <a:noFill/>
                          </a:ln>
                          <a:solidFill>
                            <a:prstClr val="black"/>
                          </a:solidFill>
                          <a:effectLst/>
                          <a:uLnTx/>
                          <a:uFillTx/>
                          <a:latin typeface="+mn-lt"/>
                          <a:ea typeface="+mn-ea"/>
                          <a:cs typeface="+mn-cs"/>
                        </a:rPr>
                        <a:t>
 Kuhlages Freundin saß mit ihm acht Stunden lang in einer Halle, um Snooker zu gucken. Was habt ihr aus Liebe für eure bessere Hälfte gemacht?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https://quintly-image-storage.s3.amazonaws.com/7b2ec4bea02a26d4a4f69f84e1fd935f/93cbd7f71e4fd9f42252df5c7be7cbad.jpg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30.7066 %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65099108"/>
                  </a:ext>
                </a:extLst>
              </a:tr>
            </a:tbl>
          </a:graphicData>
        </a:graphic>
      </p:graphicFrame>
      <p:sp>
        <p:nvSpPr>
          <p:cNvPr id="4" name="Text Placeholder 3">
            <a:extLst>
              <a:ext uri="{FF2B5EF4-FFF2-40B4-BE49-F238E27FC236}">
                <a16:creationId xmlns:a16="http://schemas.microsoft.com/office/drawing/2014/main" id="{51685D30-E328-4DA7-8D67-CBB73EFE8D37}"/>
              </a:ext>
            </a:extLst>
          </p:cNvPr>
          <p:cNvSpPr>
            <a:spLocks noGrp="1"/>
          </p:cNvSpPr>
          <p:nvPr>
            <p:ph type="body" sz="quarter" idx="14"/>
          </p:nvPr>
        </p:nvSpPr>
        <p:spPr/>
        <p:txBody>
          <a:bodyPr/>
          <a:lstStyle/>
          <a:p>
            <a:r>
              <a:rPr lang="en-US"/>
              <a:t>01.01.2012 - 29.08.2022</a:t>
            </a:r>
          </a:p>
        </p:txBody>
      </p:sp>
    </p:spTree>
    <p:extLst>
      <p:ext uri="{BB962C8B-B14F-4D97-AF65-F5344CB8AC3E}">
        <p14:creationId xmlns:p14="http://schemas.microsoft.com/office/powerpoint/2010/main" val="219797080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5</TotalTime>
  <Words>1672</Words>
  <Application>Microsoft Office PowerPoint</Application>
  <PresentationFormat>On-screen Show (4:3)</PresentationFormat>
  <Paragraphs>735</Paragraphs>
  <Slides>20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quintly_template</vt:lpstr>
      <vt:lpstr>Facebook Published Posts Table | Kuhlage und Hardeland - 1 of 20</vt:lpstr>
      <vt:lpstr>Facebook Published Posts Table | Kuhlage und Hardeland - 2 of 20</vt:lpstr>
      <vt:lpstr>Facebook Published Posts Table | Kuhlage und Hardeland - 3 of 20</vt:lpstr>
      <vt:lpstr>Facebook Published Posts Table | Kuhlage und Hardeland - 4 of 20</vt:lpstr>
      <vt:lpstr>Facebook Published Posts Table | Kuhlage und Hardeland - 5 of 20</vt:lpstr>
      <vt:lpstr>Facebook Published Posts Table | Kuhlage und Hardeland - 6 of 20</vt:lpstr>
      <vt:lpstr>Facebook Published Posts Table | Kuhlage und Hardeland - 7 of 20</vt:lpstr>
      <vt:lpstr>Facebook Published Posts Table | Kuhlage und Hardeland - 8 of 20</vt:lpstr>
      <vt:lpstr>Facebook Published Posts Table | Kuhlage und Hardeland - 9 of 20</vt:lpstr>
      <vt:lpstr>Facebook Published Posts Table | Kuhlage und Hardeland - 10 of 20</vt:lpstr>
      <vt:lpstr>Facebook Published Posts Table | Kuhlage und Hardeland - 11 of 20</vt:lpstr>
      <vt:lpstr>Facebook Published Posts Table | Kuhlage und Hardeland - 12 of 20</vt:lpstr>
      <vt:lpstr>Facebook Published Posts Table | Kuhlage und Hardeland - 13 of 20</vt:lpstr>
      <vt:lpstr>Facebook Published Posts Table | Kuhlage und Hardeland - 14 of 20</vt:lpstr>
      <vt:lpstr>Facebook Published Posts Table | Kuhlage und Hardeland - 15 of 20</vt:lpstr>
      <vt:lpstr>Facebook Published Posts Table | Kuhlage und Hardeland - 16 of 20</vt:lpstr>
      <vt:lpstr>Facebook Published Posts Table | Kuhlage und Hardeland - 17 of 20</vt:lpstr>
      <vt:lpstr>Facebook Published Posts Table | Kuhlage und Hardeland - 18 of 20</vt:lpstr>
      <vt:lpstr>Facebook Published Posts Table | Kuhlage und Hardeland - 19 of 20</vt:lpstr>
      <vt:lpstr>Facebook Published Posts Table | Kuhlage und Hardeland - 20 of 20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Published Posts Table | Kuhlage und Hardeland - 1 of 20</dc:title>
  <dc:creator>Administrator</dc:creator>
  <cp:lastModifiedBy>Administrator</cp:lastModifiedBy>
  <cp:revision>1</cp:revision>
  <dcterms:created xsi:type="dcterms:W3CDTF">2022-08-30T16:54:17Z</dcterms:created>
  <dcterms:modified xsi:type="dcterms:W3CDTF">2022-08-30T16:59:30Z</dcterms:modified>
</cp:coreProperties>
</file>