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A446B-C64B-40B7-BB9B-8EAFFA42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05C98F-0E12-4B7D-89F8-8F9937383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7700767"/>
              </p:ext>
            </p:extLst>
          </p:nvPr>
        </p:nvGraphicFramePr>
        <p:xfrm>
          <a:off x="457200" y="1731963"/>
          <a:ext cx="798271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125445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922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7046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6946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6267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445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5610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7689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279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81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- 2017-11-18 09:09:00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Niemand wird gern von der Seite angequatscht. Schon gar nicht von der Beifahrerseite! 🚙🤬
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https://scontent.xx.fbcdn.net/v/t1.0-9/p720x720/23622050_1754043004608679_2518341943481788999_n.png?_nc_cat=110&amp;_nc_ht=scontent.xx&amp;oh=e8c149e02f3312e1548f7751fc5f4c65&amp;oe=5D9E78EC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943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423E6-9E35-4B55-8106-C9CFD62093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656236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A4C02-9D83-4D28-A1E3-3DAC7EE83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2A614C-36E1-4003-8279-15BDFC0458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1891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7530276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69694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1521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959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238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1499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924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4397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752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303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- 2015-09-03 20:43:46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Wahnsinn!!!! Gewonnen!!!!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https://scontent.xx.fbcdn.net/v/t1.0-0/p480x480/11924534_1049593118387008_1320567806066511349_n.jpg?_nc_cat=109&amp;_nc_ht=scontent.xx&amp;oh=4284508c988684194a65635e87c94cb6&amp;oe=5D6629C8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09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8EDFF-985A-43BE-8B37-A975B22188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21011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25B9A-B96E-497C-BB25-0E72D6115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C6CCC3-B1FA-469E-9A0B-CA98559DE9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9508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1809667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32584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6090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3694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1839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5187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6856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483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240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- 2015-09-03 20:44:06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Irre, wir drehen durch! Da ist das Ding! Unglaublich!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https://scontent.xx.fbcdn.net/v/t1.0-0/p180x540/11986478_1049593048387015_297655078319718887_n.jpg?_nc_cat=111&amp;_nc_ht=scontent.xx&amp;oh=28ac0d16bbe06f24301c2bf99473f5fe&amp;oe=5D6E8D35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246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1C3C7-6D2A-472A-BEFB-63CC29035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4190387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DF08A-5EF0-46A2-9770-9B79F877A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ED5D91-E7F0-4761-8076-5B0280A952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9072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0953827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5645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6726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8630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7737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467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1825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2259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5209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195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- 2016-03-21 05:14:59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Guten Morgen! Darum hat Bianca hat heute 1, 2, 3 Gute Laune. Warum seid ihr heute mit ein...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https://scontent.xx.fbcdn.net/v/t1.0-9/535307_1155697661109886_5888778856777984516_n.jpg?_nc_cat=103&amp;_nc_ht=scontent.xx&amp;oh=3d84c4c879c8e26c51bc1179e597e5ba&amp;oe=5D628139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261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AF374-6932-4F8C-BEAA-B35859E7A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3357410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F9F14-46E1-4FE7-BBB9-ABBFE02F7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71D54C-62D3-4B7E-8E87-600767B8A9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9362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523747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5812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27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565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6593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729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9400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2154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957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38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- 2016-03-01 05:37:56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Guten Morgen! Kuhlage und seine Frau (Hardeland) einen zauberhaften Tag! Hot or Not? #Osc...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https://scontent.xx.fbcdn.net/v/t1.0-9/s720x720/12791127_1142525109093808_1111937777770049523_n.jpg?_nc_cat=111&amp;_nc_ht=scontent.xx&amp;oh=1f1e82bb8f43e66ea1384964a24e7515&amp;oe=5D70DD47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723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95FBF-E03A-4F2D-800B-123ACD9E0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1949031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A5A9A-156E-4DE9-9AC0-000072C64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992FD-7EE7-4468-A027-1304773576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9670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426446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48957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8161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099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0244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1096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6483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236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3885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95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- 2019-09-26 16:42:00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Einfach H-A-M-M-E-R! 😍🏆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https://quintly-image-storage.s3.amazonaws.com/7b2ec4bea02a26d4a4f69f84e1fd935f/9acb143937e54fba49ce363db6a8d4e9.jpg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55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- 2019-08-08 15:45:00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"Danke, dass ihr es jeden Tag mit uns aushaltet." 💚🥳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https://quintly-image-storage.s3.amazonaws.com/7b2ec4bea02a26d4a4f69f84e1fd935f/2e71e6a7cdbce9157d479ad7f731976f.png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699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690D1-9B8B-4CA6-A3AC-C7EDA5AAF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220703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63083-59B1-41C4-AC88-F2640D9F0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F85E17-1EE4-4969-A69A-D302540AA8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5717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1644829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82751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9770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3983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5902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2590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185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4322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966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19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- 2021-01-16 16:55:00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Kuhlage wäre Königin. 👸 Und ihr?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https://quintly-image-storage.s3.amazonaws.com/7b2ec4bea02a26d4a4f69f84e1fd935f/2eb0712748c0d7c9e731eb9b2e9d6dd4.jpg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351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19956-C9F8-4D83-A6BD-413F794CC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4260327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3D44B-E229-4BA2-A44B-8DD889770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F7128D-C394-462A-931A-C5D2CDAD17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2580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5946767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12127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9720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3979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8368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03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3369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2456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5902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71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- 2017-02-17 12:02:55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Zeigt, was ihr an der Tastatur könnt - ihr Raketen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https://scontent.xx.fbcdn.net/v/t1.0-9/p720x720/16711815_10154597361868229_7518938899958092556_n.png?_nc_cat=111&amp;_nc_ht=scontent.xx&amp;oh=f50e43b21b564be064d95d07a03f632c&amp;oe=5D5B6F58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02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2ACA3-EB46-45CB-98F9-B66DBA60A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2383496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8A505-3983-40D3-A96F-DCA1DBDFF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60F386-D139-47FE-B109-CBA8CD3144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6162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9479777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62888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6086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647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993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2537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4933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4579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831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45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- 2019-09-27 05:56:37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Leute, da ist das Ding!
Danke für’s Einschalten!
Ihr seid die Besten!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https://quintly-image-storage.s3.amazonaws.com/7b2ec4bea02a26d4a4f69f84e1fd935f/f80980b9f2a9ff1d48265b6922c0e7c8.jpg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27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- 2022-06-24 06:10:01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Kuhlage und Hardeland müssen euch was Wichtiges sagen. 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https://quintly-image-storage.s3.amazonaws.com/7b2ec4bea02a26d4a4f69f84e1fd935f/8114f6b9284145e5596734ad4a69bb31.jpg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988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97DB1-1024-4521-A052-A6D4832A4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1404254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A7BC4-D017-4CAA-B008-1924064CD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829FEC-4329-48DC-A9F2-76A509056A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096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466566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95155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7646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1544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6173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4246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1616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755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1419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58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- 2016-02-14 10:00:01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Valentine, Ihr Sweeties!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https://scontent.xx.fbcdn.net/v/t31.0-8/q87/s720x720/12710866_1131095383570114_7996431194569766660_o.jpg?_nc_cat=110&amp;_nc_ht=scontent.xx&amp;oh=f7b2056c00f3619c673d4d5a373e232d&amp;oe=5D553C76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82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- 2015-10-14 20:17:06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Achtung!!! Live-Experiment: Nehmt das erste Buch in eurer Nähe in die Hand und lest den 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30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- 2017-02-16 05:38:31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Guten Morgen! Gebt uns Tiernamen! Wir suchen ausgefallene Namen von euren Haustieren. 🐶🦄🐹...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486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0C84E-59DF-46B8-967C-36F1EA042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2351991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937A0-3D9B-499A-9E0F-B2B58DFD9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78D079-07EE-4341-BED6-079D2BCF9B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1696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3966635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92617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956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8631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2538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9398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6157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998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6665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1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- 2017-09-29 05:18:20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Servus, ihr Raketen! Heute noch nichts zum Lachen gehabt? Dann zieht euch Hardelands Okto...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https://scontent.xx.fbcdn.net/v/l/t31.0-8/p720x720/21319007_1703170439695936_2973662332414223770_o.jpg?_nc_cat=111&amp;_nc_ht=scontent.xx&amp;oh=fc2d9ae4ac51deb75dc6964da77168f3&amp;oe=5D6BA857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311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4FAAF-01B1-4C0B-BB2A-6E947EB55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4165514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F8DDD-74C4-469B-923C-FC0055079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8EAC11-9055-49D1-BE41-4DC7B42296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4679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5464743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1171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771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3977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7067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5615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04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5150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565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74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- 2017-03-13 05:51:27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Moin! Steffi. Muss. Arbeiten. Jetzt!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https://scontent.xx.fbcdn.net/v/t15.5256-10/s720x720/17308433_1473151912697791_6874422777353338880_n.jpg?_nc_cat=106&amp;_nc_ht=scontent.xx&amp;oh=1fb4899406b49752944d95de1b44d102&amp;oe=5D5394FF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736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BE30A-5D9B-46FD-8D67-33DB35A8F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1364622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061FC-98E1-4214-BAE2-90CBBE091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5EDF23-2C20-4690-B6C3-0A69EE364E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4117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9096029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5224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7756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4683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6789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97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9853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002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3531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85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- 2018-01-18 18:27:48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Und? Was macht Euch glücklich? 
❤️🚀😘😜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https://scontent.xx.fbcdn.net/v/t1.0-9/p720x720/26992707_1823382874341358_2930960292353129972_n.jpg?_nc_cat=107&amp;_nc_ht=scontent.xx&amp;oh=261c20c734b741aaa73301b784adb8c5&amp;oe=5D6051DE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419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76984-4F53-4C9C-B9FC-3B1702C29D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52566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6CB07-A81B-47FF-BBB1-E6FF6FAB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65AD13-C937-4C66-9AA6-290DED5C53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1029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130718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8739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498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6940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3634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261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0557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6435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2960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57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- 2015-05-31 20:42:32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Danke an 25.000! Es war Wahnsinn! #starshow #choreo #Bämm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https://scontent.xx.fbcdn.net/v/t15.5256-10/11331727_997779823568338_459719485_n.jpg?_nc_cat=111&amp;_nc_ht=scontent.xx&amp;oh=ab4a076e2edd1eddcf2f004fcf0d3c3d&amp;oe=5D6A97D5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412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3A7A4-498E-4B70-B08F-267AC4F6B5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1722952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B89B5-2F23-481E-B306-C914D8DC8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DDBE41-34DD-43E8-9674-EF33836CE2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6304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176865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3014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9119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2745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0708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6133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281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1702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327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97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- 2016-06-28 05:07:47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Guten Morgen! Heute spielfrei bei der EM. Was macht Ihr? Wir hätten ein paar Vorschläge.....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https://scontent.xx.fbcdn.net/v/t31.0-0/p180x540/13528580_1222619201084398_6508870825711041806_o.jpg?_nc_cat=109&amp;_nc_ht=scontent.xx&amp;oh=4bf64993b4b4da7ceb99b1888ffc4c32&amp;oe=5D702904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251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0FDB0-DA11-4CE5-B57A-19F5643FC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2608420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6350B-A2DF-426B-95B8-BFBD506B7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539D11-1ACB-4B93-A9AB-E63D78C299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1204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824433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6061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25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0119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231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005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1811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245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9230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690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- 2017-07-31 18:49:12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Auaaaaaaa! Diese besch*** Wespen haben mich ins rechte Ohrläppchen gestochen!😤 Obwohl ich...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https://scontent.xx.fbcdn.net/v/t15.5256-10/s720x720/20613610_1642797502399897_572196747426660352_n.jpg?_nc_cat=100&amp;_nc_ht=scontent.xx&amp;oh=a5db343c258677e52ebf9a39d3d69c5f&amp;oe=5D673EB8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714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1B05F-7A7F-409B-86B0-71827C724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1897148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E3DEF-1398-4DAA-A6DA-9FE03F483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793E97-E5B0-4842-AED6-C668759A9C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5349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673199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62727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0491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014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098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5670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1010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097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1875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2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- 2017-05-12 08:15:23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Moin, ihr Raketen! Lasst es am Wochenende krachen und nehmt euch ein Beispiel am norwegis...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https://scontent.xx.fbcdn.net/v/t15.5256-10/18443011_10154782625941636_1243123458569666560_n.jpg?_nc_cat=108&amp;_nc_ht=scontent.xx&amp;oh=25fde58acaa535cebec91eff972e86fb&amp;oe=5D559B8B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29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5BF7D-27D2-45BE-A21E-558281ABA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3468309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A64B8-7AC7-428A-B927-C94BB549A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C2FF36-09A0-446E-91B6-7EA6049D21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363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914569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99273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1725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539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7395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9464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4053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763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2213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913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- 2017-05-11 05:00:00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❤️ Sonntag ist Muttertag! ❤️
Da wird Muddi wieder so'n paar Sätze raushauen, die NUR Mütt...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https://scontent.xx.fbcdn.net/v/t1.0-9/p720x720/18342193_1544136638932651_2954912369830684399_n.jpg?_nc_cat=111&amp;_nc_ht=scontent.xx&amp;oh=f5175001813191e17c21ff6e0647136a&amp;oe=5D582704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544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D93D1-4C69-4D72-87E6-70A028130C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3879775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79C37-EE5A-4A34-80C3-0321EE7DF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240D14-63F1-45FE-A6BB-425D8E3145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5444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6838394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55933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1282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3014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4678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0217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8332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7080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6795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08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- 2020-12-09 16:29:02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Club, in der Wohnung eines gemeinsamen Freundes oder ganz woanders? Haut mal raus! 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https://quintly-image-storage.s3.amazonaws.com/7b2ec4bea02a26d4a4f69f84e1fd935f/12efb568ea4d02ad2b75bfce94fbde14.jpg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33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FAF83-D9AC-4F69-8877-973780A31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2090681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5C86E-744C-4AF9-9217-4049BD38F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C15A3-4CF4-458E-BE43-C6EA15BCF9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0158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1583170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12779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8713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258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6807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958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5908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0027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033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84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- 2016-12-24 10:34:31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So, Ihr 🚀! Wir wünschen Euch erholsame und friedliche Weihnachtstage. Wir hören uns im Ja...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https://scontent.xx.fbcdn.net/v/t1.0-9/s720x720/15727048_1394669503879366_6946404082949760404_n.jpg?_nc_cat=105&amp;_nc_ht=scontent.xx&amp;oh=5520f18b23731c4593a9200d60ebce48&amp;oe=5D620C33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666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411DF-0791-4106-AA7F-B995B30CD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3433334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A720F-8E55-457A-BDC1-CF8F5E469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Summe Interaktionen (inkl. in Shared Posts) | Kuhlage und Hardeland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CC7E23-22CC-48CB-B219-A8DDA96A88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1374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669660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30635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6678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234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365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743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9249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6798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8919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0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 - 2015-02-12 08:21:26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haben es geschafft! Mehr als 52.000 Fans! DANKE LEUTE! Und jetzt "50 Shades of Kuhlag...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https://scontent.xx.fbcdn.net/v/t15.0-10/s720x720/10897390_941395859206735_941395409206780_28747_789_b.jpg?_nc_cat=105&amp;_nc_ht=scontent.xx&amp;oh=8b9860aabaf6b70a4c6545c6dc31f010&amp;oe=5D5C4DDB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709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1DA73-6DA3-4091-ADA6-5E9A977CE7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01.01.2012 - 29.08.2022</a:t>
            </a:r>
          </a:p>
        </p:txBody>
      </p:sp>
    </p:spTree>
    <p:extLst>
      <p:ext uri="{BB962C8B-B14F-4D97-AF65-F5344CB8AC3E}">
        <p14:creationId xmlns:p14="http://schemas.microsoft.com/office/powerpoint/2010/main" val="38484500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1872</Words>
  <Application>Microsoft Office PowerPoint</Application>
  <PresentationFormat>On-screen Show (4:3)</PresentationFormat>
  <Paragraphs>456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Facebook Eigene Posts - Summe Interaktionen (inkl. in Shared Posts) | Kuhlage und Hardeland - 1 of 21</vt:lpstr>
      <vt:lpstr>Facebook Eigene Posts - Summe Interaktionen (inkl. in Shared Posts) | Kuhlage und Hardeland - 2 of 21</vt:lpstr>
      <vt:lpstr>Facebook Eigene Posts - Summe Interaktionen (inkl. in Shared Posts) | Kuhlage und Hardeland - 3 of 21</vt:lpstr>
      <vt:lpstr>Facebook Eigene Posts - Summe Interaktionen (inkl. in Shared Posts) | Kuhlage und Hardeland - 4 of 21</vt:lpstr>
      <vt:lpstr>Facebook Eigene Posts - Summe Interaktionen (inkl. in Shared Posts) | Kuhlage und Hardeland - 5 of 21</vt:lpstr>
      <vt:lpstr>Facebook Eigene Posts - Summe Interaktionen (inkl. in Shared Posts) | Kuhlage und Hardeland - 6 of 21</vt:lpstr>
      <vt:lpstr>Facebook Eigene Posts - Summe Interaktionen (inkl. in Shared Posts) | Kuhlage und Hardeland - 7 of 21</vt:lpstr>
      <vt:lpstr>Facebook Eigene Posts - Summe Interaktionen (inkl. in Shared Posts) | Kuhlage und Hardeland - 8 of 21</vt:lpstr>
      <vt:lpstr>Facebook Eigene Posts - Summe Interaktionen (inkl. in Shared Posts) | Kuhlage und Hardeland - 9 of 21</vt:lpstr>
      <vt:lpstr>Facebook Eigene Posts - Summe Interaktionen (inkl. in Shared Posts) | Kuhlage und Hardeland - 10 of 21</vt:lpstr>
      <vt:lpstr>Facebook Eigene Posts - Summe Interaktionen (inkl. in Shared Posts) | Kuhlage und Hardeland - 11 of 21</vt:lpstr>
      <vt:lpstr>Facebook Eigene Posts - Summe Interaktionen (inkl. in Shared Posts) | Kuhlage und Hardeland - 12 of 21</vt:lpstr>
      <vt:lpstr>Facebook Eigene Posts - Summe Interaktionen (inkl. in Shared Posts) | Kuhlage und Hardeland - 13 of 21</vt:lpstr>
      <vt:lpstr>Facebook Eigene Posts - Summe Interaktionen (inkl. in Shared Posts) | Kuhlage und Hardeland - 14 of 21</vt:lpstr>
      <vt:lpstr>Facebook Eigene Posts - Summe Interaktionen (inkl. in Shared Posts) | Kuhlage und Hardeland - 15 of 21</vt:lpstr>
      <vt:lpstr>Facebook Eigene Posts - Summe Interaktionen (inkl. in Shared Posts) | Kuhlage und Hardeland - 16 of 21</vt:lpstr>
      <vt:lpstr>Facebook Eigene Posts - Summe Interaktionen (inkl. in Shared Posts) | Kuhlage und Hardeland - 17 of 21</vt:lpstr>
      <vt:lpstr>Facebook Eigene Posts - Summe Interaktionen (inkl. in Shared Posts) | Kuhlage und Hardeland - 18 of 21</vt:lpstr>
      <vt:lpstr>Facebook Eigene Posts - Summe Interaktionen (inkl. in Shared Posts) | Kuhlage und Hardeland - 19 of 21</vt:lpstr>
      <vt:lpstr>Facebook Eigene Posts - Summe Interaktionen (inkl. in Shared Posts) | Kuhlage und Hardeland - 20 of 21</vt:lpstr>
      <vt:lpstr>Facebook Eigene Posts - Summe Interaktionen (inkl. in Shared Posts) | Kuhlage und Hardeland - 21 of 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Summe Interaktionen (inkl. in Shared Posts) | Kuhlage und Hardeland - 1 of 21</dc:title>
  <dc:creator>Administrator</dc:creator>
  <cp:lastModifiedBy>Administrator</cp:lastModifiedBy>
  <cp:revision>1</cp:revision>
  <dcterms:created xsi:type="dcterms:W3CDTF">2022-08-30T16:42:44Z</dcterms:created>
  <dcterms:modified xsi:type="dcterms:W3CDTF">2022-08-30T16:44:45Z</dcterms:modified>
</cp:coreProperties>
</file>