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49A1E-36DF-4E5E-A877-1670F8BE6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NDR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1E7A3C-AECD-42C0-832A-718DB04CBB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20782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543957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7585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10875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3936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920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4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1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64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frauensport.inside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16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23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6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3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4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21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92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FE10F-330A-45FB-86F2-67B46A517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01.07.2022 - 31.07.2022</a:t>
            </a:r>
          </a:p>
        </p:txBody>
      </p:sp>
    </p:spTree>
    <p:extLst>
      <p:ext uri="{BB962C8B-B14F-4D97-AF65-F5344CB8AC3E}">
        <p14:creationId xmlns:p14="http://schemas.microsoft.com/office/powerpoint/2010/main" val="74473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785D-AC00-4EA3-97EA-72B4A4D7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Übersicht Profil | NDR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7F888-31CA-4E62-AB2E-26B9A6DF6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271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711514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4764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42546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33752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083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 Follower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pro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pro Tag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9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26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4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0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8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8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panorama.stories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01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44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zapp.medienmagazin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70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0CDE9-504F-4897-A020-5FAA6EBE4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01.07.2022 - 31.07.2022</a:t>
            </a:r>
          </a:p>
        </p:txBody>
      </p:sp>
    </p:spTree>
    <p:extLst>
      <p:ext uri="{BB962C8B-B14F-4D97-AF65-F5344CB8AC3E}">
        <p14:creationId xmlns:p14="http://schemas.microsoft.com/office/powerpoint/2010/main" val="536866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</Words>
  <Application>Microsoft Office PowerPoint</Application>
  <PresentationFormat>On-screen Show (4:3)</PresentationFormat>
  <Paragraphs>104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Übersicht Profil | NDR - 1 of 2</vt:lpstr>
      <vt:lpstr>Instagram Übersicht Profil | NDR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 Profil | NDR - 1 of 2</dc:title>
  <dc:creator>Administrator</dc:creator>
  <cp:lastModifiedBy>Administrator</cp:lastModifiedBy>
  <cp:revision>1</cp:revision>
  <dcterms:created xsi:type="dcterms:W3CDTF">2022-08-10T14:47:11Z</dcterms:created>
  <dcterms:modified xsi:type="dcterms:W3CDTF">2022-08-10T14:47:36Z</dcterms:modified>
</cp:coreProperties>
</file>