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3445F-D493-47C4-850D-2C1C718E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F84CD-1552-4BC8-A367-3BA419BEF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35419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0784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3282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15223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25963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582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1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6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9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1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03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41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1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82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6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zapp.medienmagazin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317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CB206-A564-43AA-B006-059E2A895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01.11.2021 - 27.04.2022</a:t>
            </a:r>
          </a:p>
        </p:txBody>
      </p:sp>
    </p:spTree>
    <p:extLst>
      <p:ext uri="{BB962C8B-B14F-4D97-AF65-F5344CB8AC3E}">
        <p14:creationId xmlns:p14="http://schemas.microsoft.com/office/powerpoint/2010/main" val="317545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091A1-E88C-4FCA-A8C2-8CF333674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8248A-EA0D-4070-967B-C9D23067E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34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71927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77138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3629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29915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7573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1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5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2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panorama.stories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3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3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flexikon.podcast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38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87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DE23-ADA8-41AE-9433-3A587CCC9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01.11.2021 - 27.04.2022</a:t>
            </a:r>
          </a:p>
        </p:txBody>
      </p:sp>
    </p:spTree>
    <p:extLst>
      <p:ext uri="{BB962C8B-B14F-4D97-AF65-F5344CB8AC3E}">
        <p14:creationId xmlns:p14="http://schemas.microsoft.com/office/powerpoint/2010/main" val="115477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Übersicht Profil | NDR - 1 of 2</vt:lpstr>
      <vt:lpstr>Instagram Übersicht Profil | NDR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Profil | NDR - 1 of 2</dc:title>
  <dc:creator>Administrator</dc:creator>
  <cp:lastModifiedBy>Administrator</cp:lastModifiedBy>
  <cp:revision>1</cp:revision>
  <dcterms:created xsi:type="dcterms:W3CDTF">2022-04-28T11:14:59Z</dcterms:created>
  <dcterms:modified xsi:type="dcterms:W3CDTF">2022-04-28T11:15:22Z</dcterms:modified>
</cp:coreProperties>
</file>