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71FA0-E06B-46A9-A657-3C2B070CA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Videos Table | tagesschau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4A7FDF-78C9-4E7D-8DBB-F46C292A99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5316240"/>
              </p:ext>
            </p:extLst>
          </p:nvPr>
        </p:nvGraphicFramePr>
        <p:xfrm>
          <a:off x="457200" y="1731963"/>
          <a:ext cx="7159752" cy="176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20871746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920719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379596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61394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41413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99469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747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47078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7393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40721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0338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9137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29822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4002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60114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33144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3424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200DDE-A2EF-43D7-A6E7-2C086897A6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24.02.2022 - 24.02.2022</a:t>
            </a:r>
          </a:p>
        </p:txBody>
      </p:sp>
    </p:spTree>
    <p:extLst>
      <p:ext uri="{BB962C8B-B14F-4D97-AF65-F5344CB8AC3E}">
        <p14:creationId xmlns:p14="http://schemas.microsoft.com/office/powerpoint/2010/main" val="2881885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50424-D60A-439F-AFE7-D9A2A4D25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Videos Table | tagesschau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764C6F-BD92-4DE7-BB28-42B841F9F1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71521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37456877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742185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5601368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871754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15551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18822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6498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6162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3160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51108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87948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56941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40408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0558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84456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7154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933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- 2022-02-24 23:53:10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"Was für ein furchtbarer, trauriger Tag." Die Meinung von Oliver Köhr zum Krieg in der Ukraine.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ort2-2.xx.fbcdn.net/v/t15.5256-10/274809707_3070609913255452_2640538715161622279_n.jpg?stp=dst-jpg_p168x128&amp;_nc_cat=109&amp;ccb=1-5&amp;_nc_sid=08861d&amp;_nc_ohc=xrpfEBk91iIAX_hIrQk&amp;_nc_ht=scontent-ort2-2.xx&amp;edm=AGz5Y0wEAAAA&amp;oh=00_AT9SuRtbt4inRZ4TvswaFgki5guAOOknKMV7yTBf1PMx9w&amp;oe=623067D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00:01:54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9634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47D008-DB6C-486A-8F91-9416CAD5AB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24.02.2022 - 24.02.2022</a:t>
            </a:r>
          </a:p>
        </p:txBody>
      </p:sp>
    </p:spTree>
    <p:extLst>
      <p:ext uri="{BB962C8B-B14F-4D97-AF65-F5344CB8AC3E}">
        <p14:creationId xmlns:p14="http://schemas.microsoft.com/office/powerpoint/2010/main" val="558211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DEB9F-F773-4401-8AEB-0C5783632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Videos Table | tagesschau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493D26-592A-41AB-ADF1-5A430CA966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4909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20287967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027501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952508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992827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96470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81883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65403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69636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48265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58635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42840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77348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58995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06851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70231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41535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098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- 2022-02-24 19:30:18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Bundeskanzler Olaf Scholz hat den Angriff Russlands auf die Ukraine erneut scharf verurteilt.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24.02.2022 19:32:50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ort2-2.xx.fbcdn.net/v/t15.5256-10/273752155_529477745068675_93271826049016744_n.jpg?stp=dst-jpg_p160x160&amp;_nc_cat=104&amp;ccb=1-5&amp;_nc_sid=08861d&amp;_nc_ohc=5-1dk-WPZg0AX-6OJz-&amp;_nc_ht=scontent-ort2-2.xx&amp;edm=AGz5Y0wEAAAA&amp;oh=00_AT9m2Iydf4fq83gyu_oEBt7rxRzPz34rg91EdhbgTvNlDQ&amp;oe=6230D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4367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6D442D-B233-48F6-B2D2-83F2E95C02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24.02.2022 - 24.02.2022</a:t>
            </a:r>
          </a:p>
        </p:txBody>
      </p:sp>
    </p:spTree>
    <p:extLst>
      <p:ext uri="{BB962C8B-B14F-4D97-AF65-F5344CB8AC3E}">
        <p14:creationId xmlns:p14="http://schemas.microsoft.com/office/powerpoint/2010/main" val="4900238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ECAEF-59F4-4877-BE3A-790E54F73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Videos Table | tagesschau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3ED652-1524-4E3A-8DDF-15CBC1C980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95248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29931241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847061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284448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452705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0691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05124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78233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5085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94997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1069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16984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81313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993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00625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6474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28941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996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- 2022-02-24 17:21:36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 seiner Rede zur Kriegserklärung hat Russlands Präsident Putin massive Vorwürfe erhoben und eine deutliche Drohung ausgesprochen.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24.02.2022 18:00:11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xx.fbcdn.net/v/t15.5256-10/239456667_7123096924398529_5431058348864354311_n.jpg?stp=dst-jpg_p160x160&amp;_nc_cat=106&amp;ccb=1-5&amp;_nc_sid=08861d&amp;_nc_ohc=QfQgsd7kOq0AX-EQAqt&amp;_nc_ht=scontent-lga3-2.xx&amp;edm=AGz5Y0wEAAAA&amp;oh=00_AT92KlCul1bPVctZBpTiBffrWk6RivF7xXPdtK9HUZav1w&amp;oe=62307230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6074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424BAE-DE0F-4806-8A5B-1A403A87DC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24.02.2022 - 24.02.2022</a:t>
            </a:r>
          </a:p>
        </p:txBody>
      </p:sp>
    </p:spTree>
    <p:extLst>
      <p:ext uri="{BB962C8B-B14F-4D97-AF65-F5344CB8AC3E}">
        <p14:creationId xmlns:p14="http://schemas.microsoft.com/office/powerpoint/2010/main" val="3546800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BC323-D847-41BC-8C52-DCFE3637D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Videos Table | tagesschau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30B73F-20B9-4310-A982-ACC5317770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17307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833688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484003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217389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896156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83651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19337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98141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7389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14743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67916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95142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31926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5901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57656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15650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30456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963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- 2022-02-24 16:43:50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tagesthemen EXTRA | Lage in der Ukraine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24.02.2022 16:55:20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15.5256-10/274667316_315792753915748_8846516615086598447_n.jpg?stp=dst-jpg_p168x128&amp;_nc_cat=105&amp;ccb=1-5&amp;_nc_sid=08861d&amp;_nc_ohc=OjlwWTrSkjQAX80gzQB&amp;_nc_ht=scontent-lga3-1.xx&amp;edm=AGz5Y0wEAAAA&amp;oh=00_AT_KRYpkKtncwJfoB5xjMUvayVdKiTXvg6GuY4ICQDkz8A&amp;oe=622F9EE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08:00:09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26336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4F06F1-8251-4EDF-B92A-3A698243C5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24.02.2022 - 24.02.2022</a:t>
            </a:r>
          </a:p>
        </p:txBody>
      </p:sp>
    </p:spTree>
    <p:extLst>
      <p:ext uri="{BB962C8B-B14F-4D97-AF65-F5344CB8AC3E}">
        <p14:creationId xmlns:p14="http://schemas.microsoft.com/office/powerpoint/2010/main" val="37265068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9F049-C7B5-413A-9596-D15F749E4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Videos Table | tagesschau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DC7507-B243-44CF-951E-15ACA3AD36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35456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822373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596452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770831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77931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15455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54040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7666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2871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2146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2198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65596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59637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8426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29856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86221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61207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631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- 2022-02-24 11:39:46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Nach Monaten der Vorbereitung von Lügen und Propaganda habe Präsident Putin entschieden, seinen Drohungen schreckliche Taten folgen zu lassen, so Außenministerin Baerbock.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24.02.2022 11:41:23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15.5256-10/274650415_1321238501637722_6918828102300057676_n.jpg?stp=dst-jpg_p160x160&amp;_nc_cat=101&amp;ccb=1-5&amp;_nc_sid=08861d&amp;_nc_ohc=PVFrc8sKTj4AX8AS0dM&amp;_nc_ht=scontent-lga3-1.xx&amp;edm=AGz5Y0wEAAAA&amp;oh=00_AT9JY624N7eoxvP90elI6txkO0sD9w8_dsw1RXvd3amQBQ&amp;oe=622F6DB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2592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8E3703-5CF8-473A-AC46-8274F011AA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24.02.2022 - 24.02.2022</a:t>
            </a:r>
          </a:p>
        </p:txBody>
      </p:sp>
    </p:spTree>
    <p:extLst>
      <p:ext uri="{BB962C8B-B14F-4D97-AF65-F5344CB8AC3E}">
        <p14:creationId xmlns:p14="http://schemas.microsoft.com/office/powerpoint/2010/main" val="3056895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4BEA2-691D-4AB4-BCAA-167D8BE8B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Videos Table | tagesschau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D3AD11-86EF-4782-A7A0-EED04FE02E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85970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4222728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323018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8174483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746230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30329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0718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5719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57376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88318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34214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23594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27217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44491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55404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20207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08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- 2022-02-24 07:06:36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Kriegszustand in der Ukraine verhängt | tagesschau24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24.02.2022 09:00:16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15.5256-10/274136849_322024749956892_4166405088176714629_n.jpg?stp=dst-jpg_p168x128&amp;_nc_cat=108&amp;ccb=1-5&amp;_nc_sid=08861d&amp;_nc_ohc=Ta8attD2_HIAX8T0Fsj&amp;_nc_ht=scontent-lga3-1.xx&amp;edm=AGz5Y0wEAAAA&amp;oh=00_AT_k-CeBJ8Vd_JGIMl8UekD35cphhXqWKu7VBCUHEyfM-w&amp;oe=62302D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07:56:19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1345666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103301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7190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CE79BB-F9BF-412E-8727-6CDB260983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24.02.2022 - 24.02.2022</a:t>
            </a:r>
          </a:p>
        </p:txBody>
      </p:sp>
    </p:spTree>
    <p:extLst>
      <p:ext uri="{BB962C8B-B14F-4D97-AF65-F5344CB8AC3E}">
        <p14:creationId xmlns:p14="http://schemas.microsoft.com/office/powerpoint/2010/main" val="4920258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890</Words>
  <Application>Microsoft Office PowerPoint</Application>
  <PresentationFormat>On-screen Show (4:3)</PresentationFormat>
  <Paragraphs>216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Facebook Custom Videos Table | tagesschau - 1 of 7</vt:lpstr>
      <vt:lpstr>Facebook Custom Videos Table | tagesschau - 2 of 7</vt:lpstr>
      <vt:lpstr>Facebook Custom Videos Table | tagesschau - 3 of 7</vt:lpstr>
      <vt:lpstr>Facebook Custom Videos Table | tagesschau - 4 of 7</vt:lpstr>
      <vt:lpstr>Facebook Custom Videos Table | tagesschau - 5 of 7</vt:lpstr>
      <vt:lpstr>Facebook Custom Videos Table | tagesschau - 6 of 7</vt:lpstr>
      <vt:lpstr>Facebook Custom Videos Table | tagesschau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Custom Videos Table | tagesschau - 1 of 7</dc:title>
  <dc:creator>Administrator</dc:creator>
  <cp:lastModifiedBy>Administrator</cp:lastModifiedBy>
  <cp:revision>1</cp:revision>
  <dcterms:created xsi:type="dcterms:W3CDTF">2022-03-11T16:18:54Z</dcterms:created>
  <dcterms:modified xsi:type="dcterms:W3CDTF">2022-03-11T16:19:36Z</dcterms:modified>
</cp:coreProperties>
</file>