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Sheet1!$A$2:$A$361</c:f>
            </c:multiLvlStrRef>
          </c:cat>
          <c:val>
            <c:numRef>
              <c:f>Sheet1!$B$2:$B$361</c:f>
            </c:numRef>
          </c:val>
          <c:smooth val="0"/>
          <c:extLst>
            <c:ext xmlns:c16="http://schemas.microsoft.com/office/drawing/2014/chart" uri="{C3380CC4-5D6E-409C-BE32-E72D297353CC}">
              <c16:uniqueId val="{00000000-9157-4493-A6B5-8B765FD6C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868328"/>
        <c:axId val="384865048"/>
      </c:lineChart>
      <c:catAx>
        <c:axId val="38486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5048"/>
        <c:crosses val="autoZero"/>
        <c:auto val="1"/>
        <c:lblAlgn val="ctr"/>
        <c:lblOffset val="100"/>
        <c:noMultiLvlLbl val="0"/>
      </c:catAx>
      <c:valAx>
        <c:axId val="38486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7441B-E1BD-4160-9DB9-44878EE9A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Follower Entwicklung | ndr.info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B6B56-E81A-44F8-882C-06DC45370E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4869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6C1C9-5E29-49C0-8C20-671476C32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01.11.2020 - 26.10.2021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4576C-9826-49DE-A8C3-90C5E769C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727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Entwicklung | ndr.info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Entwicklung | ndr.info</dc:title>
  <dc:creator>Frederik Peiniger</dc:creator>
  <cp:lastModifiedBy>Frederik Peiniger</cp:lastModifiedBy>
  <cp:revision>1</cp:revision>
  <dcterms:created xsi:type="dcterms:W3CDTF">2021-10-27T15:04:00Z</dcterms:created>
  <dcterms:modified xsi:type="dcterms:W3CDTF">2021-10-27T15:04:05Z</dcterms:modified>
</cp:coreProperties>
</file>