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ndr.info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Sheet1!$A$2:$A$361</c:f>
              <c:strCache>
                <c:ptCount val="360"/>
                <c:pt idx="0">
                  <c:v>01.11.2020</c:v>
                </c:pt>
                <c:pt idx="1">
                  <c:v>02.11.2020</c:v>
                </c:pt>
                <c:pt idx="2">
                  <c:v>03.11.2020</c:v>
                </c:pt>
                <c:pt idx="3">
                  <c:v>04.11.2020</c:v>
                </c:pt>
                <c:pt idx="4">
                  <c:v>05.11.2020</c:v>
                </c:pt>
                <c:pt idx="5">
                  <c:v>06.11.2020</c:v>
                </c:pt>
                <c:pt idx="6">
                  <c:v>07.11.2020</c:v>
                </c:pt>
                <c:pt idx="7">
                  <c:v>08.11.2020</c:v>
                </c:pt>
                <c:pt idx="8">
                  <c:v>09.11.2020</c:v>
                </c:pt>
                <c:pt idx="9">
                  <c:v>10.11.2020</c:v>
                </c:pt>
                <c:pt idx="10">
                  <c:v>11.11.2020</c:v>
                </c:pt>
                <c:pt idx="11">
                  <c:v>12.11.2020</c:v>
                </c:pt>
                <c:pt idx="12">
                  <c:v>13.11.2020</c:v>
                </c:pt>
                <c:pt idx="13">
                  <c:v>14.11.2020</c:v>
                </c:pt>
                <c:pt idx="14">
                  <c:v>15.11.2020</c:v>
                </c:pt>
                <c:pt idx="15">
                  <c:v>16.11.2020</c:v>
                </c:pt>
                <c:pt idx="16">
                  <c:v>17.11.2020</c:v>
                </c:pt>
                <c:pt idx="17">
                  <c:v>18.11.2020</c:v>
                </c:pt>
                <c:pt idx="18">
                  <c:v>19.11.2020</c:v>
                </c:pt>
                <c:pt idx="19">
                  <c:v>20.11.2020</c:v>
                </c:pt>
                <c:pt idx="20">
                  <c:v>21.11.2020</c:v>
                </c:pt>
                <c:pt idx="21">
                  <c:v>22.11.2020</c:v>
                </c:pt>
                <c:pt idx="22">
                  <c:v>23.11.2020</c:v>
                </c:pt>
                <c:pt idx="23">
                  <c:v>24.11.2020</c:v>
                </c:pt>
                <c:pt idx="24">
                  <c:v>25.11.2020</c:v>
                </c:pt>
                <c:pt idx="25">
                  <c:v>26.11.2020</c:v>
                </c:pt>
                <c:pt idx="26">
                  <c:v>27.11.2020</c:v>
                </c:pt>
                <c:pt idx="27">
                  <c:v>28.11.2020</c:v>
                </c:pt>
                <c:pt idx="28">
                  <c:v>29.11.2020</c:v>
                </c:pt>
                <c:pt idx="29">
                  <c:v>30.11.2020</c:v>
                </c:pt>
                <c:pt idx="30">
                  <c:v>01.12.2020</c:v>
                </c:pt>
                <c:pt idx="31">
                  <c:v>02.12.2020</c:v>
                </c:pt>
                <c:pt idx="32">
                  <c:v>03.12.2020</c:v>
                </c:pt>
                <c:pt idx="33">
                  <c:v>04.12.2020</c:v>
                </c:pt>
                <c:pt idx="34">
                  <c:v>05.12.2020</c:v>
                </c:pt>
                <c:pt idx="35">
                  <c:v>06.12.2020</c:v>
                </c:pt>
                <c:pt idx="36">
                  <c:v>07.12.2020</c:v>
                </c:pt>
                <c:pt idx="37">
                  <c:v>08.12.2020</c:v>
                </c:pt>
                <c:pt idx="38">
                  <c:v>09.12.2020</c:v>
                </c:pt>
                <c:pt idx="39">
                  <c:v>10.12.2020</c:v>
                </c:pt>
                <c:pt idx="40">
                  <c:v>11.12.2020</c:v>
                </c:pt>
                <c:pt idx="41">
                  <c:v>12.12.2020</c:v>
                </c:pt>
                <c:pt idx="42">
                  <c:v>13.12.2020</c:v>
                </c:pt>
                <c:pt idx="43">
                  <c:v>14.12.2020</c:v>
                </c:pt>
                <c:pt idx="44">
                  <c:v>15.12.2020</c:v>
                </c:pt>
                <c:pt idx="45">
                  <c:v>16.12.2020</c:v>
                </c:pt>
                <c:pt idx="46">
                  <c:v>17.12.2020</c:v>
                </c:pt>
                <c:pt idx="47">
                  <c:v>18.12.2020</c:v>
                </c:pt>
                <c:pt idx="48">
                  <c:v>19.12.2020</c:v>
                </c:pt>
                <c:pt idx="49">
                  <c:v>20.12.2020</c:v>
                </c:pt>
                <c:pt idx="50">
                  <c:v>21.12.2020</c:v>
                </c:pt>
                <c:pt idx="51">
                  <c:v>22.12.2020</c:v>
                </c:pt>
                <c:pt idx="52">
                  <c:v>23.12.2020</c:v>
                </c:pt>
                <c:pt idx="53">
                  <c:v>24.12.2020</c:v>
                </c:pt>
                <c:pt idx="54">
                  <c:v>25.12.2020</c:v>
                </c:pt>
                <c:pt idx="55">
                  <c:v>26.12.2020</c:v>
                </c:pt>
                <c:pt idx="56">
                  <c:v>27.12.2020</c:v>
                </c:pt>
                <c:pt idx="57">
                  <c:v>28.12.2020</c:v>
                </c:pt>
                <c:pt idx="58">
                  <c:v>29.12.2020</c:v>
                </c:pt>
                <c:pt idx="59">
                  <c:v>30.12.2020</c:v>
                </c:pt>
                <c:pt idx="60">
                  <c:v>31.12.2020</c:v>
                </c:pt>
                <c:pt idx="61">
                  <c:v>01.01.2021</c:v>
                </c:pt>
                <c:pt idx="62">
                  <c:v>02.01.2021</c:v>
                </c:pt>
                <c:pt idx="63">
                  <c:v>03.01.2021</c:v>
                </c:pt>
                <c:pt idx="64">
                  <c:v>04.01.2021</c:v>
                </c:pt>
                <c:pt idx="65">
                  <c:v>05.01.2021</c:v>
                </c:pt>
                <c:pt idx="66">
                  <c:v>06.01.2021</c:v>
                </c:pt>
                <c:pt idx="67">
                  <c:v>07.01.2021</c:v>
                </c:pt>
                <c:pt idx="68">
                  <c:v>08.01.2021</c:v>
                </c:pt>
                <c:pt idx="69">
                  <c:v>09.01.2021</c:v>
                </c:pt>
                <c:pt idx="70">
                  <c:v>10.01.2021</c:v>
                </c:pt>
                <c:pt idx="71">
                  <c:v>11.01.2021</c:v>
                </c:pt>
                <c:pt idx="72">
                  <c:v>12.01.2021</c:v>
                </c:pt>
                <c:pt idx="73">
                  <c:v>13.01.2021</c:v>
                </c:pt>
                <c:pt idx="74">
                  <c:v>14.01.2021</c:v>
                </c:pt>
                <c:pt idx="75">
                  <c:v>15.01.2021</c:v>
                </c:pt>
                <c:pt idx="76">
                  <c:v>16.01.2021</c:v>
                </c:pt>
                <c:pt idx="77">
                  <c:v>17.01.2021</c:v>
                </c:pt>
                <c:pt idx="78">
                  <c:v>18.01.2021</c:v>
                </c:pt>
                <c:pt idx="79">
                  <c:v>19.01.2021</c:v>
                </c:pt>
                <c:pt idx="80">
                  <c:v>20.01.2021</c:v>
                </c:pt>
                <c:pt idx="81">
                  <c:v>21.01.2021</c:v>
                </c:pt>
                <c:pt idx="82">
                  <c:v>22.01.2021</c:v>
                </c:pt>
                <c:pt idx="83">
                  <c:v>23.01.2021</c:v>
                </c:pt>
                <c:pt idx="84">
                  <c:v>24.01.2021</c:v>
                </c:pt>
                <c:pt idx="85">
                  <c:v>25.01.2021</c:v>
                </c:pt>
                <c:pt idx="86">
                  <c:v>26.01.2021</c:v>
                </c:pt>
                <c:pt idx="87">
                  <c:v>27.01.2021</c:v>
                </c:pt>
                <c:pt idx="88">
                  <c:v>28.01.2021</c:v>
                </c:pt>
                <c:pt idx="89">
                  <c:v>29.01.2021</c:v>
                </c:pt>
                <c:pt idx="90">
                  <c:v>30.01.2021</c:v>
                </c:pt>
                <c:pt idx="91">
                  <c:v>31.01.2021</c:v>
                </c:pt>
                <c:pt idx="92">
                  <c:v>01.02.2021</c:v>
                </c:pt>
                <c:pt idx="93">
                  <c:v>02.02.2021</c:v>
                </c:pt>
                <c:pt idx="94">
                  <c:v>03.02.2021</c:v>
                </c:pt>
                <c:pt idx="95">
                  <c:v>04.02.2021</c:v>
                </c:pt>
                <c:pt idx="96">
                  <c:v>05.02.2021</c:v>
                </c:pt>
                <c:pt idx="97">
                  <c:v>06.02.2021</c:v>
                </c:pt>
                <c:pt idx="98">
                  <c:v>07.02.2021</c:v>
                </c:pt>
                <c:pt idx="99">
                  <c:v>08.02.2021</c:v>
                </c:pt>
                <c:pt idx="100">
                  <c:v>09.02.2021</c:v>
                </c:pt>
                <c:pt idx="101">
                  <c:v>10.02.2021</c:v>
                </c:pt>
                <c:pt idx="102">
                  <c:v>11.02.2021</c:v>
                </c:pt>
                <c:pt idx="103">
                  <c:v>12.02.2021</c:v>
                </c:pt>
                <c:pt idx="104">
                  <c:v>13.02.2021</c:v>
                </c:pt>
                <c:pt idx="105">
                  <c:v>14.02.2021</c:v>
                </c:pt>
                <c:pt idx="106">
                  <c:v>15.02.2021</c:v>
                </c:pt>
                <c:pt idx="107">
                  <c:v>16.02.2021</c:v>
                </c:pt>
                <c:pt idx="108">
                  <c:v>17.02.2021</c:v>
                </c:pt>
                <c:pt idx="109">
                  <c:v>18.02.2021</c:v>
                </c:pt>
                <c:pt idx="110">
                  <c:v>19.02.2021</c:v>
                </c:pt>
                <c:pt idx="111">
                  <c:v>20.02.2021</c:v>
                </c:pt>
                <c:pt idx="112">
                  <c:v>21.02.2021</c:v>
                </c:pt>
                <c:pt idx="113">
                  <c:v>22.02.2021</c:v>
                </c:pt>
                <c:pt idx="114">
                  <c:v>23.02.2021</c:v>
                </c:pt>
                <c:pt idx="115">
                  <c:v>24.02.2021</c:v>
                </c:pt>
                <c:pt idx="116">
                  <c:v>25.02.2021</c:v>
                </c:pt>
                <c:pt idx="117">
                  <c:v>26.02.2021</c:v>
                </c:pt>
                <c:pt idx="118">
                  <c:v>27.02.2021</c:v>
                </c:pt>
                <c:pt idx="119">
                  <c:v>28.02.2021</c:v>
                </c:pt>
                <c:pt idx="120">
                  <c:v>01.03.2021</c:v>
                </c:pt>
                <c:pt idx="121">
                  <c:v>02.03.2021</c:v>
                </c:pt>
                <c:pt idx="122">
                  <c:v>03.03.2021</c:v>
                </c:pt>
                <c:pt idx="123">
                  <c:v>04.03.2021</c:v>
                </c:pt>
                <c:pt idx="124">
                  <c:v>05.03.2021</c:v>
                </c:pt>
                <c:pt idx="125">
                  <c:v>06.03.2021</c:v>
                </c:pt>
                <c:pt idx="126">
                  <c:v>07.03.2021</c:v>
                </c:pt>
                <c:pt idx="127">
                  <c:v>08.03.2021</c:v>
                </c:pt>
                <c:pt idx="128">
                  <c:v>09.03.2021</c:v>
                </c:pt>
                <c:pt idx="129">
                  <c:v>10.03.2021</c:v>
                </c:pt>
                <c:pt idx="130">
                  <c:v>11.03.2021</c:v>
                </c:pt>
                <c:pt idx="131">
                  <c:v>12.03.2021</c:v>
                </c:pt>
                <c:pt idx="132">
                  <c:v>13.03.2021</c:v>
                </c:pt>
                <c:pt idx="133">
                  <c:v>14.03.2021</c:v>
                </c:pt>
                <c:pt idx="134">
                  <c:v>15.03.2021</c:v>
                </c:pt>
                <c:pt idx="135">
                  <c:v>16.03.2021</c:v>
                </c:pt>
                <c:pt idx="136">
                  <c:v>17.03.2021</c:v>
                </c:pt>
                <c:pt idx="137">
                  <c:v>18.03.2021</c:v>
                </c:pt>
                <c:pt idx="138">
                  <c:v>19.03.2021</c:v>
                </c:pt>
                <c:pt idx="139">
                  <c:v>20.03.2021</c:v>
                </c:pt>
                <c:pt idx="140">
                  <c:v>21.03.2021</c:v>
                </c:pt>
                <c:pt idx="141">
                  <c:v>22.03.2021</c:v>
                </c:pt>
                <c:pt idx="142">
                  <c:v>23.03.2021</c:v>
                </c:pt>
                <c:pt idx="143">
                  <c:v>24.03.2021</c:v>
                </c:pt>
                <c:pt idx="144">
                  <c:v>25.03.2021</c:v>
                </c:pt>
                <c:pt idx="145">
                  <c:v>26.03.2021</c:v>
                </c:pt>
                <c:pt idx="146">
                  <c:v>27.03.2021</c:v>
                </c:pt>
                <c:pt idx="147">
                  <c:v>28.03.2021</c:v>
                </c:pt>
                <c:pt idx="148">
                  <c:v>29.03.2021</c:v>
                </c:pt>
                <c:pt idx="149">
                  <c:v>30.03.2021</c:v>
                </c:pt>
                <c:pt idx="150">
                  <c:v>31.03.2021</c:v>
                </c:pt>
                <c:pt idx="151">
                  <c:v>01.04.2021</c:v>
                </c:pt>
                <c:pt idx="152">
                  <c:v>02.04.2021</c:v>
                </c:pt>
                <c:pt idx="153">
                  <c:v>03.04.2021</c:v>
                </c:pt>
                <c:pt idx="154">
                  <c:v>04.04.2021</c:v>
                </c:pt>
                <c:pt idx="155">
                  <c:v>05.04.2021</c:v>
                </c:pt>
                <c:pt idx="156">
                  <c:v>06.04.2021</c:v>
                </c:pt>
                <c:pt idx="157">
                  <c:v>07.04.2021</c:v>
                </c:pt>
                <c:pt idx="158">
                  <c:v>08.04.2021</c:v>
                </c:pt>
                <c:pt idx="159">
                  <c:v>09.04.2021</c:v>
                </c:pt>
                <c:pt idx="160">
                  <c:v>10.04.2021</c:v>
                </c:pt>
                <c:pt idx="161">
                  <c:v>11.04.2021</c:v>
                </c:pt>
                <c:pt idx="162">
                  <c:v>12.04.2021</c:v>
                </c:pt>
                <c:pt idx="163">
                  <c:v>13.04.2021</c:v>
                </c:pt>
                <c:pt idx="164">
                  <c:v>14.04.2021</c:v>
                </c:pt>
                <c:pt idx="165">
                  <c:v>15.04.2021</c:v>
                </c:pt>
                <c:pt idx="166">
                  <c:v>16.04.2021</c:v>
                </c:pt>
                <c:pt idx="167">
                  <c:v>17.04.2021</c:v>
                </c:pt>
                <c:pt idx="168">
                  <c:v>18.04.2021</c:v>
                </c:pt>
                <c:pt idx="169">
                  <c:v>19.04.2021</c:v>
                </c:pt>
                <c:pt idx="170">
                  <c:v>20.04.2021</c:v>
                </c:pt>
                <c:pt idx="171">
                  <c:v>21.04.2021</c:v>
                </c:pt>
                <c:pt idx="172">
                  <c:v>22.04.2021</c:v>
                </c:pt>
                <c:pt idx="173">
                  <c:v>23.04.2021</c:v>
                </c:pt>
                <c:pt idx="174">
                  <c:v>24.04.2021</c:v>
                </c:pt>
                <c:pt idx="175">
                  <c:v>25.04.2021</c:v>
                </c:pt>
                <c:pt idx="176">
                  <c:v>26.04.2021</c:v>
                </c:pt>
                <c:pt idx="177">
                  <c:v>27.04.2021</c:v>
                </c:pt>
                <c:pt idx="178">
                  <c:v>28.04.2021</c:v>
                </c:pt>
                <c:pt idx="179">
                  <c:v>29.04.2021</c:v>
                </c:pt>
                <c:pt idx="180">
                  <c:v>30.04.2021</c:v>
                </c:pt>
                <c:pt idx="181">
                  <c:v>01.05.2021</c:v>
                </c:pt>
                <c:pt idx="182">
                  <c:v>02.05.2021</c:v>
                </c:pt>
                <c:pt idx="183">
                  <c:v>03.05.2021</c:v>
                </c:pt>
                <c:pt idx="184">
                  <c:v>04.05.2021</c:v>
                </c:pt>
                <c:pt idx="185">
                  <c:v>05.05.2021</c:v>
                </c:pt>
                <c:pt idx="186">
                  <c:v>06.05.2021</c:v>
                </c:pt>
                <c:pt idx="187">
                  <c:v>07.05.2021</c:v>
                </c:pt>
                <c:pt idx="188">
                  <c:v>08.05.2021</c:v>
                </c:pt>
                <c:pt idx="189">
                  <c:v>09.05.2021</c:v>
                </c:pt>
                <c:pt idx="190">
                  <c:v>10.05.2021</c:v>
                </c:pt>
                <c:pt idx="191">
                  <c:v>11.05.2021</c:v>
                </c:pt>
                <c:pt idx="192">
                  <c:v>12.05.2021</c:v>
                </c:pt>
                <c:pt idx="193">
                  <c:v>13.05.2021</c:v>
                </c:pt>
                <c:pt idx="194">
                  <c:v>14.05.2021</c:v>
                </c:pt>
                <c:pt idx="195">
                  <c:v>15.05.2021</c:v>
                </c:pt>
                <c:pt idx="196">
                  <c:v>16.05.2021</c:v>
                </c:pt>
                <c:pt idx="197">
                  <c:v>17.05.2021</c:v>
                </c:pt>
                <c:pt idx="198">
                  <c:v>18.05.2021</c:v>
                </c:pt>
                <c:pt idx="199">
                  <c:v>19.05.2021</c:v>
                </c:pt>
                <c:pt idx="200">
                  <c:v>20.05.2021</c:v>
                </c:pt>
                <c:pt idx="201">
                  <c:v>21.05.2021</c:v>
                </c:pt>
                <c:pt idx="202">
                  <c:v>22.05.2021</c:v>
                </c:pt>
                <c:pt idx="203">
                  <c:v>23.05.2021</c:v>
                </c:pt>
                <c:pt idx="204">
                  <c:v>24.05.2021</c:v>
                </c:pt>
                <c:pt idx="205">
                  <c:v>25.05.2021</c:v>
                </c:pt>
                <c:pt idx="206">
                  <c:v>26.05.2021</c:v>
                </c:pt>
                <c:pt idx="207">
                  <c:v>27.05.2021</c:v>
                </c:pt>
                <c:pt idx="208">
                  <c:v>28.05.2021</c:v>
                </c:pt>
                <c:pt idx="209">
                  <c:v>29.05.2021</c:v>
                </c:pt>
                <c:pt idx="210">
                  <c:v>30.05.2021</c:v>
                </c:pt>
                <c:pt idx="211">
                  <c:v>31.05.2021</c:v>
                </c:pt>
                <c:pt idx="212">
                  <c:v>01.06.2021</c:v>
                </c:pt>
                <c:pt idx="213">
                  <c:v>02.06.2021</c:v>
                </c:pt>
                <c:pt idx="214">
                  <c:v>03.06.2021</c:v>
                </c:pt>
                <c:pt idx="215">
                  <c:v>04.06.2021</c:v>
                </c:pt>
                <c:pt idx="216">
                  <c:v>05.06.2021</c:v>
                </c:pt>
                <c:pt idx="217">
                  <c:v>06.06.2021</c:v>
                </c:pt>
                <c:pt idx="218">
                  <c:v>07.06.2021</c:v>
                </c:pt>
                <c:pt idx="219">
                  <c:v>08.06.2021</c:v>
                </c:pt>
                <c:pt idx="220">
                  <c:v>09.06.2021</c:v>
                </c:pt>
                <c:pt idx="221">
                  <c:v>10.06.2021</c:v>
                </c:pt>
                <c:pt idx="222">
                  <c:v>11.06.2021</c:v>
                </c:pt>
                <c:pt idx="223">
                  <c:v>12.06.2021</c:v>
                </c:pt>
                <c:pt idx="224">
                  <c:v>13.06.2021</c:v>
                </c:pt>
                <c:pt idx="225">
                  <c:v>14.06.2021</c:v>
                </c:pt>
                <c:pt idx="226">
                  <c:v>15.06.2021</c:v>
                </c:pt>
                <c:pt idx="227">
                  <c:v>16.06.2021</c:v>
                </c:pt>
                <c:pt idx="228">
                  <c:v>17.06.2021</c:v>
                </c:pt>
                <c:pt idx="229">
                  <c:v>18.06.2021</c:v>
                </c:pt>
                <c:pt idx="230">
                  <c:v>19.06.2021</c:v>
                </c:pt>
                <c:pt idx="231">
                  <c:v>20.06.2021</c:v>
                </c:pt>
                <c:pt idx="232">
                  <c:v>21.06.2021</c:v>
                </c:pt>
                <c:pt idx="233">
                  <c:v>22.06.2021</c:v>
                </c:pt>
                <c:pt idx="234">
                  <c:v>23.06.2021</c:v>
                </c:pt>
                <c:pt idx="235">
                  <c:v>24.06.2021</c:v>
                </c:pt>
                <c:pt idx="236">
                  <c:v>25.06.2021</c:v>
                </c:pt>
                <c:pt idx="237">
                  <c:v>26.06.2021</c:v>
                </c:pt>
                <c:pt idx="238">
                  <c:v>27.06.2021</c:v>
                </c:pt>
                <c:pt idx="239">
                  <c:v>28.06.2021</c:v>
                </c:pt>
                <c:pt idx="240">
                  <c:v>29.06.2021</c:v>
                </c:pt>
                <c:pt idx="241">
                  <c:v>30.06.2021</c:v>
                </c:pt>
                <c:pt idx="242">
                  <c:v>01.07.2021</c:v>
                </c:pt>
                <c:pt idx="243">
                  <c:v>02.07.2021</c:v>
                </c:pt>
                <c:pt idx="244">
                  <c:v>03.07.2021</c:v>
                </c:pt>
                <c:pt idx="245">
                  <c:v>04.07.2021</c:v>
                </c:pt>
                <c:pt idx="246">
                  <c:v>05.07.2021</c:v>
                </c:pt>
                <c:pt idx="247">
                  <c:v>06.07.2021</c:v>
                </c:pt>
                <c:pt idx="248">
                  <c:v>07.07.2021</c:v>
                </c:pt>
                <c:pt idx="249">
                  <c:v>08.07.2021</c:v>
                </c:pt>
                <c:pt idx="250">
                  <c:v>09.07.2021</c:v>
                </c:pt>
                <c:pt idx="251">
                  <c:v>10.07.2021</c:v>
                </c:pt>
                <c:pt idx="252">
                  <c:v>11.07.2021</c:v>
                </c:pt>
                <c:pt idx="253">
                  <c:v>12.07.2021</c:v>
                </c:pt>
                <c:pt idx="254">
                  <c:v>13.07.2021</c:v>
                </c:pt>
                <c:pt idx="255">
                  <c:v>14.07.2021</c:v>
                </c:pt>
                <c:pt idx="256">
                  <c:v>15.07.2021</c:v>
                </c:pt>
                <c:pt idx="257">
                  <c:v>16.07.2021</c:v>
                </c:pt>
                <c:pt idx="258">
                  <c:v>17.07.2021</c:v>
                </c:pt>
                <c:pt idx="259">
                  <c:v>18.07.2021</c:v>
                </c:pt>
                <c:pt idx="260">
                  <c:v>19.07.2021</c:v>
                </c:pt>
                <c:pt idx="261">
                  <c:v>20.07.2021</c:v>
                </c:pt>
                <c:pt idx="262">
                  <c:v>21.07.2021</c:v>
                </c:pt>
                <c:pt idx="263">
                  <c:v>22.07.2021</c:v>
                </c:pt>
                <c:pt idx="264">
                  <c:v>23.07.2021</c:v>
                </c:pt>
                <c:pt idx="265">
                  <c:v>24.07.2021</c:v>
                </c:pt>
                <c:pt idx="266">
                  <c:v>25.07.2021</c:v>
                </c:pt>
                <c:pt idx="267">
                  <c:v>26.07.2021</c:v>
                </c:pt>
                <c:pt idx="268">
                  <c:v>27.07.2021</c:v>
                </c:pt>
                <c:pt idx="269">
                  <c:v>28.07.2021</c:v>
                </c:pt>
                <c:pt idx="270">
                  <c:v>29.07.2021</c:v>
                </c:pt>
                <c:pt idx="271">
                  <c:v>30.07.2021</c:v>
                </c:pt>
                <c:pt idx="272">
                  <c:v>31.07.2021</c:v>
                </c:pt>
                <c:pt idx="273">
                  <c:v>01.08.2021</c:v>
                </c:pt>
                <c:pt idx="274">
                  <c:v>02.08.2021</c:v>
                </c:pt>
                <c:pt idx="275">
                  <c:v>03.08.2021</c:v>
                </c:pt>
                <c:pt idx="276">
                  <c:v>04.08.2021</c:v>
                </c:pt>
                <c:pt idx="277">
                  <c:v>05.08.2021</c:v>
                </c:pt>
                <c:pt idx="278">
                  <c:v>06.08.2021</c:v>
                </c:pt>
                <c:pt idx="279">
                  <c:v>07.08.2021</c:v>
                </c:pt>
                <c:pt idx="280">
                  <c:v>08.08.2021</c:v>
                </c:pt>
                <c:pt idx="281">
                  <c:v>09.08.2021</c:v>
                </c:pt>
                <c:pt idx="282">
                  <c:v>10.08.2021</c:v>
                </c:pt>
                <c:pt idx="283">
                  <c:v>11.08.2021</c:v>
                </c:pt>
                <c:pt idx="284">
                  <c:v>12.08.2021</c:v>
                </c:pt>
                <c:pt idx="285">
                  <c:v>13.08.2021</c:v>
                </c:pt>
                <c:pt idx="286">
                  <c:v>14.08.2021</c:v>
                </c:pt>
                <c:pt idx="287">
                  <c:v>15.08.2021</c:v>
                </c:pt>
                <c:pt idx="288">
                  <c:v>16.08.2021</c:v>
                </c:pt>
                <c:pt idx="289">
                  <c:v>17.08.2021</c:v>
                </c:pt>
                <c:pt idx="290">
                  <c:v>18.08.2021</c:v>
                </c:pt>
                <c:pt idx="291">
                  <c:v>19.08.2021</c:v>
                </c:pt>
                <c:pt idx="292">
                  <c:v>20.08.2021</c:v>
                </c:pt>
                <c:pt idx="293">
                  <c:v>21.08.2021</c:v>
                </c:pt>
                <c:pt idx="294">
                  <c:v>22.08.2021</c:v>
                </c:pt>
                <c:pt idx="295">
                  <c:v>23.08.2021</c:v>
                </c:pt>
                <c:pt idx="296">
                  <c:v>24.08.2021</c:v>
                </c:pt>
                <c:pt idx="297">
                  <c:v>25.08.2021</c:v>
                </c:pt>
                <c:pt idx="298">
                  <c:v>26.08.2021</c:v>
                </c:pt>
                <c:pt idx="299">
                  <c:v>27.08.2021</c:v>
                </c:pt>
                <c:pt idx="300">
                  <c:v>28.08.2021</c:v>
                </c:pt>
                <c:pt idx="301">
                  <c:v>29.08.2021</c:v>
                </c:pt>
                <c:pt idx="302">
                  <c:v>30.08.2021</c:v>
                </c:pt>
                <c:pt idx="303">
                  <c:v>31.08.2021</c:v>
                </c:pt>
                <c:pt idx="304">
                  <c:v>01.09.2021</c:v>
                </c:pt>
                <c:pt idx="305">
                  <c:v>02.09.2021</c:v>
                </c:pt>
                <c:pt idx="306">
                  <c:v>03.09.2021</c:v>
                </c:pt>
                <c:pt idx="307">
                  <c:v>04.09.2021</c:v>
                </c:pt>
                <c:pt idx="308">
                  <c:v>05.09.2021</c:v>
                </c:pt>
                <c:pt idx="309">
                  <c:v>06.09.2021</c:v>
                </c:pt>
                <c:pt idx="310">
                  <c:v>07.09.2021</c:v>
                </c:pt>
                <c:pt idx="311">
                  <c:v>08.09.2021</c:v>
                </c:pt>
                <c:pt idx="312">
                  <c:v>09.09.2021</c:v>
                </c:pt>
                <c:pt idx="313">
                  <c:v>10.09.2021</c:v>
                </c:pt>
                <c:pt idx="314">
                  <c:v>11.09.2021</c:v>
                </c:pt>
                <c:pt idx="315">
                  <c:v>12.09.2021</c:v>
                </c:pt>
                <c:pt idx="316">
                  <c:v>13.09.2021</c:v>
                </c:pt>
                <c:pt idx="317">
                  <c:v>14.09.2021</c:v>
                </c:pt>
                <c:pt idx="318">
                  <c:v>15.09.2021</c:v>
                </c:pt>
                <c:pt idx="319">
                  <c:v>16.09.2021</c:v>
                </c:pt>
                <c:pt idx="320">
                  <c:v>17.09.2021</c:v>
                </c:pt>
                <c:pt idx="321">
                  <c:v>18.09.2021</c:v>
                </c:pt>
                <c:pt idx="322">
                  <c:v>19.09.2021</c:v>
                </c:pt>
                <c:pt idx="323">
                  <c:v>20.09.2021</c:v>
                </c:pt>
                <c:pt idx="324">
                  <c:v>21.09.2021</c:v>
                </c:pt>
                <c:pt idx="325">
                  <c:v>22.09.2021</c:v>
                </c:pt>
                <c:pt idx="326">
                  <c:v>23.09.2021</c:v>
                </c:pt>
                <c:pt idx="327">
                  <c:v>24.09.2021</c:v>
                </c:pt>
                <c:pt idx="328">
                  <c:v>25.09.2021</c:v>
                </c:pt>
                <c:pt idx="329">
                  <c:v>26.09.2021</c:v>
                </c:pt>
                <c:pt idx="330">
                  <c:v>27.09.2021</c:v>
                </c:pt>
                <c:pt idx="331">
                  <c:v>28.09.2021</c:v>
                </c:pt>
                <c:pt idx="332">
                  <c:v>29.09.2021</c:v>
                </c:pt>
                <c:pt idx="333">
                  <c:v>30.09.2021</c:v>
                </c:pt>
                <c:pt idx="334">
                  <c:v>01.10.2021</c:v>
                </c:pt>
                <c:pt idx="335">
                  <c:v>02.10.2021</c:v>
                </c:pt>
                <c:pt idx="336">
                  <c:v>03.10.2021</c:v>
                </c:pt>
                <c:pt idx="337">
                  <c:v>04.10.2021</c:v>
                </c:pt>
                <c:pt idx="338">
                  <c:v>05.10.2021</c:v>
                </c:pt>
                <c:pt idx="339">
                  <c:v>06.10.2021</c:v>
                </c:pt>
                <c:pt idx="340">
                  <c:v>07.10.2021</c:v>
                </c:pt>
                <c:pt idx="341">
                  <c:v>08.10.2021</c:v>
                </c:pt>
                <c:pt idx="342">
                  <c:v>09.10.2021</c:v>
                </c:pt>
                <c:pt idx="343">
                  <c:v>10.10.2021</c:v>
                </c:pt>
                <c:pt idx="344">
                  <c:v>11.10.2021</c:v>
                </c:pt>
                <c:pt idx="345">
                  <c:v>12.10.2021</c:v>
                </c:pt>
                <c:pt idx="346">
                  <c:v>13.10.2021</c:v>
                </c:pt>
                <c:pt idx="347">
                  <c:v>14.10.2021</c:v>
                </c:pt>
                <c:pt idx="348">
                  <c:v>15.10.2021</c:v>
                </c:pt>
                <c:pt idx="349">
                  <c:v>16.10.2021</c:v>
                </c:pt>
                <c:pt idx="350">
                  <c:v>17.10.2021</c:v>
                </c:pt>
                <c:pt idx="351">
                  <c:v>18.10.2021</c:v>
                </c:pt>
                <c:pt idx="352">
                  <c:v>19.10.2021</c:v>
                </c:pt>
                <c:pt idx="353">
                  <c:v>20.10.2021</c:v>
                </c:pt>
                <c:pt idx="354">
                  <c:v>21.10.2021</c:v>
                </c:pt>
                <c:pt idx="355">
                  <c:v>22.10.2021</c:v>
                </c:pt>
                <c:pt idx="356">
                  <c:v>23.10.2021</c:v>
                </c:pt>
                <c:pt idx="357">
                  <c:v>24.10.2021</c:v>
                </c:pt>
                <c:pt idx="358">
                  <c:v>25.10.2021</c:v>
                </c:pt>
                <c:pt idx="359">
                  <c:v>26.10.2021</c:v>
                </c:pt>
              </c:strCache>
            </c:strRef>
          </c:cat>
          <c:val>
            <c:numRef>
              <c:f>Sheet1!$B$2:$B$361</c:f>
              <c:numCache>
                <c:formatCode>General</c:formatCode>
                <c:ptCount val="360"/>
                <c:pt idx="0">
                  <c:v>827</c:v>
                </c:pt>
                <c:pt idx="1">
                  <c:v>1029</c:v>
                </c:pt>
                <c:pt idx="2">
                  <c:v>1168</c:v>
                </c:pt>
                <c:pt idx="3">
                  <c:v>1257</c:v>
                </c:pt>
                <c:pt idx="4">
                  <c:v>1303</c:v>
                </c:pt>
                <c:pt idx="5">
                  <c:v>1362</c:v>
                </c:pt>
                <c:pt idx="6">
                  <c:v>1416</c:v>
                </c:pt>
                <c:pt idx="7">
                  <c:v>1482</c:v>
                </c:pt>
                <c:pt idx="8">
                  <c:v>1544</c:v>
                </c:pt>
                <c:pt idx="9">
                  <c:v>1594</c:v>
                </c:pt>
                <c:pt idx="10">
                  <c:v>1652</c:v>
                </c:pt>
                <c:pt idx="11">
                  <c:v>1697</c:v>
                </c:pt>
                <c:pt idx="12">
                  <c:v>1755</c:v>
                </c:pt>
                <c:pt idx="13">
                  <c:v>1792</c:v>
                </c:pt>
                <c:pt idx="14">
                  <c:v>1829</c:v>
                </c:pt>
                <c:pt idx="15">
                  <c:v>1874</c:v>
                </c:pt>
                <c:pt idx="16">
                  <c:v>1926</c:v>
                </c:pt>
                <c:pt idx="17">
                  <c:v>1966</c:v>
                </c:pt>
                <c:pt idx="18">
                  <c:v>2019</c:v>
                </c:pt>
                <c:pt idx="19">
                  <c:v>2051</c:v>
                </c:pt>
                <c:pt idx="20">
                  <c:v>2086</c:v>
                </c:pt>
                <c:pt idx="21">
                  <c:v>2125</c:v>
                </c:pt>
                <c:pt idx="22">
                  <c:v>2153</c:v>
                </c:pt>
                <c:pt idx="23">
                  <c:v>2197</c:v>
                </c:pt>
                <c:pt idx="24">
                  <c:v>2229</c:v>
                </c:pt>
                <c:pt idx="25">
                  <c:v>2271</c:v>
                </c:pt>
                <c:pt idx="26">
                  <c:v>2315</c:v>
                </c:pt>
                <c:pt idx="27">
                  <c:v>2344</c:v>
                </c:pt>
                <c:pt idx="28">
                  <c:v>2374</c:v>
                </c:pt>
                <c:pt idx="29">
                  <c:v>2401</c:v>
                </c:pt>
                <c:pt idx="30">
                  <c:v>2432</c:v>
                </c:pt>
                <c:pt idx="31">
                  <c:v>2464</c:v>
                </c:pt>
                <c:pt idx="32">
                  <c:v>2503</c:v>
                </c:pt>
                <c:pt idx="33">
                  <c:v>2546</c:v>
                </c:pt>
                <c:pt idx="34">
                  <c:v>2578</c:v>
                </c:pt>
                <c:pt idx="35">
                  <c:v>2624</c:v>
                </c:pt>
                <c:pt idx="36">
                  <c:v>2653</c:v>
                </c:pt>
                <c:pt idx="37">
                  <c:v>2687</c:v>
                </c:pt>
                <c:pt idx="38">
                  <c:v>2748</c:v>
                </c:pt>
                <c:pt idx="39">
                  <c:v>2827</c:v>
                </c:pt>
                <c:pt idx="40">
                  <c:v>2920</c:v>
                </c:pt>
                <c:pt idx="41">
                  <c:v>2993</c:v>
                </c:pt>
                <c:pt idx="42">
                  <c:v>3162</c:v>
                </c:pt>
                <c:pt idx="43">
                  <c:v>3251</c:v>
                </c:pt>
                <c:pt idx="44">
                  <c:v>3344</c:v>
                </c:pt>
                <c:pt idx="45">
                  <c:v>3405</c:v>
                </c:pt>
                <c:pt idx="46">
                  <c:v>3459</c:v>
                </c:pt>
                <c:pt idx="47">
                  <c:v>3506</c:v>
                </c:pt>
                <c:pt idx="48">
                  <c:v>3549</c:v>
                </c:pt>
                <c:pt idx="49">
                  <c:v>3589</c:v>
                </c:pt>
                <c:pt idx="50">
                  <c:v>3635</c:v>
                </c:pt>
                <c:pt idx="51">
                  <c:v>3682</c:v>
                </c:pt>
                <c:pt idx="52">
                  <c:v>3746</c:v>
                </c:pt>
                <c:pt idx="53">
                  <c:v>3775</c:v>
                </c:pt>
                <c:pt idx="54">
                  <c:v>3794</c:v>
                </c:pt>
                <c:pt idx="55">
                  <c:v>3836</c:v>
                </c:pt>
                <c:pt idx="56">
                  <c:v>3884</c:v>
                </c:pt>
                <c:pt idx="57">
                  <c:v>3929</c:v>
                </c:pt>
                <c:pt idx="58">
                  <c:v>3988</c:v>
                </c:pt>
                <c:pt idx="59">
                  <c:v>4050</c:v>
                </c:pt>
                <c:pt idx="60">
                  <c:v>4101</c:v>
                </c:pt>
                <c:pt idx="61">
                  <c:v>4143</c:v>
                </c:pt>
                <c:pt idx="62">
                  <c:v>4202</c:v>
                </c:pt>
                <c:pt idx="63">
                  <c:v>4262</c:v>
                </c:pt>
                <c:pt idx="64">
                  <c:v>4343</c:v>
                </c:pt>
                <c:pt idx="65">
                  <c:v>4441</c:v>
                </c:pt>
                <c:pt idx="66">
                  <c:v>4583</c:v>
                </c:pt>
                <c:pt idx="67">
                  <c:v>4701</c:v>
                </c:pt>
                <c:pt idx="68">
                  <c:v>4821</c:v>
                </c:pt>
                <c:pt idx="69">
                  <c:v>4941</c:v>
                </c:pt>
                <c:pt idx="70">
                  <c:v>5042</c:v>
                </c:pt>
                <c:pt idx="71">
                  <c:v>5166</c:v>
                </c:pt>
                <c:pt idx="72">
                  <c:v>5276</c:v>
                </c:pt>
                <c:pt idx="73">
                  <c:v>5510</c:v>
                </c:pt>
                <c:pt idx="74">
                  <c:v>5648</c:v>
                </c:pt>
                <c:pt idx="75">
                  <c:v>5772</c:v>
                </c:pt>
                <c:pt idx="76">
                  <c:v>5896</c:v>
                </c:pt>
                <c:pt idx="77">
                  <c:v>6010</c:v>
                </c:pt>
                <c:pt idx="78">
                  <c:v>6105</c:v>
                </c:pt>
                <c:pt idx="79">
                  <c:v>6225</c:v>
                </c:pt>
                <c:pt idx="80">
                  <c:v>6364</c:v>
                </c:pt>
                <c:pt idx="81">
                  <c:v>6476</c:v>
                </c:pt>
                <c:pt idx="82">
                  <c:v>6599</c:v>
                </c:pt>
                <c:pt idx="83">
                  <c:v>6716</c:v>
                </c:pt>
                <c:pt idx="84">
                  <c:v>6819</c:v>
                </c:pt>
                <c:pt idx="85">
                  <c:v>6923</c:v>
                </c:pt>
                <c:pt idx="86">
                  <c:v>7020</c:v>
                </c:pt>
                <c:pt idx="87">
                  <c:v>7129</c:v>
                </c:pt>
                <c:pt idx="88">
                  <c:v>7234</c:v>
                </c:pt>
                <c:pt idx="89">
                  <c:v>7310</c:v>
                </c:pt>
                <c:pt idx="90">
                  <c:v>7366</c:v>
                </c:pt>
                <c:pt idx="91">
                  <c:v>7404</c:v>
                </c:pt>
                <c:pt idx="92">
                  <c:v>7444</c:v>
                </c:pt>
                <c:pt idx="93">
                  <c:v>7495</c:v>
                </c:pt>
                <c:pt idx="94">
                  <c:v>7565</c:v>
                </c:pt>
                <c:pt idx="95">
                  <c:v>7646</c:v>
                </c:pt>
                <c:pt idx="96">
                  <c:v>7724</c:v>
                </c:pt>
                <c:pt idx="97">
                  <c:v>7815</c:v>
                </c:pt>
                <c:pt idx="98">
                  <c:v>7884</c:v>
                </c:pt>
                <c:pt idx="99">
                  <c:v>7965</c:v>
                </c:pt>
                <c:pt idx="100">
                  <c:v>8042</c:v>
                </c:pt>
                <c:pt idx="101">
                  <c:v>8146</c:v>
                </c:pt>
                <c:pt idx="102">
                  <c:v>8323</c:v>
                </c:pt>
                <c:pt idx="103">
                  <c:v>8401</c:v>
                </c:pt>
                <c:pt idx="104">
                  <c:v>8478</c:v>
                </c:pt>
                <c:pt idx="105">
                  <c:v>8560</c:v>
                </c:pt>
                <c:pt idx="106">
                  <c:v>8651</c:v>
                </c:pt>
                <c:pt idx="107">
                  <c:v>8766</c:v>
                </c:pt>
                <c:pt idx="108">
                  <c:v>8923</c:v>
                </c:pt>
                <c:pt idx="109">
                  <c:v>9050</c:v>
                </c:pt>
                <c:pt idx="110">
                  <c:v>9093</c:v>
                </c:pt>
                <c:pt idx="111">
                  <c:v>9152</c:v>
                </c:pt>
                <c:pt idx="112">
                  <c:v>9238</c:v>
                </c:pt>
                <c:pt idx="113">
                  <c:v>9317</c:v>
                </c:pt>
                <c:pt idx="114">
                  <c:v>9371</c:v>
                </c:pt>
                <c:pt idx="115">
                  <c:v>9454</c:v>
                </c:pt>
                <c:pt idx="116">
                  <c:v>9525</c:v>
                </c:pt>
                <c:pt idx="117">
                  <c:v>9617</c:v>
                </c:pt>
                <c:pt idx="118">
                  <c:v>9697</c:v>
                </c:pt>
                <c:pt idx="119">
                  <c:v>9790</c:v>
                </c:pt>
                <c:pt idx="120">
                  <c:v>9860</c:v>
                </c:pt>
                <c:pt idx="121">
                  <c:v>9982</c:v>
                </c:pt>
                <c:pt idx="122">
                  <c:v>10109</c:v>
                </c:pt>
                <c:pt idx="123">
                  <c:v>10378</c:v>
                </c:pt>
                <c:pt idx="124">
                  <c:v>10488</c:v>
                </c:pt>
                <c:pt idx="125">
                  <c:v>10576</c:v>
                </c:pt>
                <c:pt idx="126">
                  <c:v>10667</c:v>
                </c:pt>
                <c:pt idx="127">
                  <c:v>10748</c:v>
                </c:pt>
                <c:pt idx="128">
                  <c:v>10857</c:v>
                </c:pt>
                <c:pt idx="129">
                  <c:v>10941</c:v>
                </c:pt>
                <c:pt idx="130">
                  <c:v>11007</c:v>
                </c:pt>
                <c:pt idx="131">
                  <c:v>11058</c:v>
                </c:pt>
                <c:pt idx="132">
                  <c:v>11123</c:v>
                </c:pt>
                <c:pt idx="133">
                  <c:v>11174</c:v>
                </c:pt>
                <c:pt idx="134">
                  <c:v>11219</c:v>
                </c:pt>
                <c:pt idx="135">
                  <c:v>11306</c:v>
                </c:pt>
                <c:pt idx="136">
                  <c:v>11386</c:v>
                </c:pt>
                <c:pt idx="137">
                  <c:v>11467</c:v>
                </c:pt>
                <c:pt idx="138">
                  <c:v>11552</c:v>
                </c:pt>
                <c:pt idx="139">
                  <c:v>11647</c:v>
                </c:pt>
                <c:pt idx="140">
                  <c:v>11709</c:v>
                </c:pt>
                <c:pt idx="141">
                  <c:v>11754</c:v>
                </c:pt>
                <c:pt idx="142">
                  <c:v>11911</c:v>
                </c:pt>
                <c:pt idx="143">
                  <c:v>12023</c:v>
                </c:pt>
                <c:pt idx="144">
                  <c:v>12080</c:v>
                </c:pt>
                <c:pt idx="145">
                  <c:v>12153</c:v>
                </c:pt>
                <c:pt idx="146">
                  <c:v>12229</c:v>
                </c:pt>
                <c:pt idx="147">
                  <c:v>12313</c:v>
                </c:pt>
                <c:pt idx="148">
                  <c:v>12401</c:v>
                </c:pt>
                <c:pt idx="149">
                  <c:v>12479</c:v>
                </c:pt>
                <c:pt idx="150">
                  <c:v>12580</c:v>
                </c:pt>
                <c:pt idx="151">
                  <c:v>12696</c:v>
                </c:pt>
                <c:pt idx="152">
                  <c:v>12794</c:v>
                </c:pt>
                <c:pt idx="153">
                  <c:v>12884</c:v>
                </c:pt>
                <c:pt idx="154">
                  <c:v>12970</c:v>
                </c:pt>
                <c:pt idx="155">
                  <c:v>13033</c:v>
                </c:pt>
                <c:pt idx="156">
                  <c:v>13102</c:v>
                </c:pt>
                <c:pt idx="157">
                  <c:v>13192</c:v>
                </c:pt>
                <c:pt idx="158">
                  <c:v>13259</c:v>
                </c:pt>
                <c:pt idx="159">
                  <c:v>13336</c:v>
                </c:pt>
                <c:pt idx="160">
                  <c:v>13420</c:v>
                </c:pt>
                <c:pt idx="161">
                  <c:v>13488</c:v>
                </c:pt>
                <c:pt idx="162">
                  <c:v>13562</c:v>
                </c:pt>
                <c:pt idx="163">
                  <c:v>13660</c:v>
                </c:pt>
                <c:pt idx="164">
                  <c:v>13752</c:v>
                </c:pt>
                <c:pt idx="165">
                  <c:v>13826</c:v>
                </c:pt>
                <c:pt idx="166">
                  <c:v>13928</c:v>
                </c:pt>
                <c:pt idx="167">
                  <c:v>14046</c:v>
                </c:pt>
                <c:pt idx="168">
                  <c:v>14105</c:v>
                </c:pt>
                <c:pt idx="169">
                  <c:v>14185</c:v>
                </c:pt>
                <c:pt idx="170">
                  <c:v>14295</c:v>
                </c:pt>
                <c:pt idx="171">
                  <c:v>14397</c:v>
                </c:pt>
                <c:pt idx="172">
                  <c:v>14492</c:v>
                </c:pt>
                <c:pt idx="173">
                  <c:v>14603</c:v>
                </c:pt>
                <c:pt idx="174">
                  <c:v>14733</c:v>
                </c:pt>
                <c:pt idx="175">
                  <c:v>14846</c:v>
                </c:pt>
                <c:pt idx="176">
                  <c:v>14965</c:v>
                </c:pt>
                <c:pt idx="177">
                  <c:v>15076</c:v>
                </c:pt>
                <c:pt idx="178">
                  <c:v>15162</c:v>
                </c:pt>
                <c:pt idx="179">
                  <c:v>15243</c:v>
                </c:pt>
                <c:pt idx="180">
                  <c:v>15341</c:v>
                </c:pt>
                <c:pt idx="181">
                  <c:v>15624</c:v>
                </c:pt>
                <c:pt idx="182">
                  <c:v>15864</c:v>
                </c:pt>
                <c:pt idx="183">
                  <c:v>16016</c:v>
                </c:pt>
                <c:pt idx="184">
                  <c:v>16138</c:v>
                </c:pt>
                <c:pt idx="185">
                  <c:v>16242</c:v>
                </c:pt>
                <c:pt idx="186">
                  <c:v>16337</c:v>
                </c:pt>
                <c:pt idx="187">
                  <c:v>16427</c:v>
                </c:pt>
                <c:pt idx="188">
                  <c:v>16504</c:v>
                </c:pt>
                <c:pt idx="189">
                  <c:v>16557</c:v>
                </c:pt>
                <c:pt idx="190">
                  <c:v>16635</c:v>
                </c:pt>
                <c:pt idx="191">
                  <c:v>16743</c:v>
                </c:pt>
                <c:pt idx="192">
                  <c:v>16826</c:v>
                </c:pt>
                <c:pt idx="193">
                  <c:v>16935</c:v>
                </c:pt>
                <c:pt idx="194">
                  <c:v>17023</c:v>
                </c:pt>
                <c:pt idx="195">
                  <c:v>17080</c:v>
                </c:pt>
                <c:pt idx="196">
                  <c:v>17143</c:v>
                </c:pt>
                <c:pt idx="197">
                  <c:v>17247</c:v>
                </c:pt>
                <c:pt idx="198">
                  <c:v>17342</c:v>
                </c:pt>
                <c:pt idx="199">
                  <c:v>17443</c:v>
                </c:pt>
                <c:pt idx="200">
                  <c:v>17498</c:v>
                </c:pt>
                <c:pt idx="201">
                  <c:v>17646</c:v>
                </c:pt>
                <c:pt idx="202">
                  <c:v>17677</c:v>
                </c:pt>
                <c:pt idx="203">
                  <c:v>17693</c:v>
                </c:pt>
                <c:pt idx="204">
                  <c:v>17716</c:v>
                </c:pt>
                <c:pt idx="205">
                  <c:v>17773</c:v>
                </c:pt>
                <c:pt idx="206">
                  <c:v>17855</c:v>
                </c:pt>
                <c:pt idx="207">
                  <c:v>17931</c:v>
                </c:pt>
                <c:pt idx="208">
                  <c:v>17983</c:v>
                </c:pt>
                <c:pt idx="209">
                  <c:v>18062</c:v>
                </c:pt>
                <c:pt idx="210">
                  <c:v>18143</c:v>
                </c:pt>
                <c:pt idx="211">
                  <c:v>18216</c:v>
                </c:pt>
                <c:pt idx="212">
                  <c:v>18270</c:v>
                </c:pt>
                <c:pt idx="213">
                  <c:v>18331</c:v>
                </c:pt>
                <c:pt idx="214">
                  <c:v>18364</c:v>
                </c:pt>
                <c:pt idx="215">
                  <c:v>18416</c:v>
                </c:pt>
                <c:pt idx="216">
                  <c:v>18444</c:v>
                </c:pt>
                <c:pt idx="217">
                  <c:v>18486</c:v>
                </c:pt>
                <c:pt idx="218">
                  <c:v>18503</c:v>
                </c:pt>
                <c:pt idx="219">
                  <c:v>18541</c:v>
                </c:pt>
                <c:pt idx="220">
                  <c:v>18585</c:v>
                </c:pt>
                <c:pt idx="221">
                  <c:v>18614</c:v>
                </c:pt>
                <c:pt idx="222">
                  <c:v>18634</c:v>
                </c:pt>
                <c:pt idx="223">
                  <c:v>18675</c:v>
                </c:pt>
                <c:pt idx="224">
                  <c:v>18690</c:v>
                </c:pt>
                <c:pt idx="225">
                  <c:v>18705</c:v>
                </c:pt>
                <c:pt idx="226">
                  <c:v>18739</c:v>
                </c:pt>
                <c:pt idx="227">
                  <c:v>18766</c:v>
                </c:pt>
                <c:pt idx="228">
                  <c:v>18789</c:v>
                </c:pt>
                <c:pt idx="229">
                  <c:v>18828</c:v>
                </c:pt>
                <c:pt idx="230">
                  <c:v>18863</c:v>
                </c:pt>
                <c:pt idx="231">
                  <c:v>18881</c:v>
                </c:pt>
                <c:pt idx="232">
                  <c:v>18931</c:v>
                </c:pt>
                <c:pt idx="233">
                  <c:v>18949</c:v>
                </c:pt>
                <c:pt idx="234">
                  <c:v>18975</c:v>
                </c:pt>
                <c:pt idx="235">
                  <c:v>19015</c:v>
                </c:pt>
                <c:pt idx="236">
                  <c:v>19085</c:v>
                </c:pt>
                <c:pt idx="237">
                  <c:v>19155</c:v>
                </c:pt>
                <c:pt idx="238">
                  <c:v>19232</c:v>
                </c:pt>
                <c:pt idx="239">
                  <c:v>19284</c:v>
                </c:pt>
                <c:pt idx="240">
                  <c:v>19334</c:v>
                </c:pt>
                <c:pt idx="241">
                  <c:v>19388</c:v>
                </c:pt>
                <c:pt idx="242">
                  <c:v>19441</c:v>
                </c:pt>
                <c:pt idx="243">
                  <c:v>19476</c:v>
                </c:pt>
                <c:pt idx="244">
                  <c:v>19514</c:v>
                </c:pt>
                <c:pt idx="245">
                  <c:v>19547</c:v>
                </c:pt>
                <c:pt idx="246">
                  <c:v>19577</c:v>
                </c:pt>
                <c:pt idx="247">
                  <c:v>19620</c:v>
                </c:pt>
                <c:pt idx="248">
                  <c:v>19672</c:v>
                </c:pt>
                <c:pt idx="249">
                  <c:v>19709</c:v>
                </c:pt>
                <c:pt idx="250">
                  <c:v>19741</c:v>
                </c:pt>
                <c:pt idx="251">
                  <c:v>19792</c:v>
                </c:pt>
                <c:pt idx="252">
                  <c:v>19824</c:v>
                </c:pt>
                <c:pt idx="253">
                  <c:v>19860</c:v>
                </c:pt>
                <c:pt idx="254">
                  <c:v>19913</c:v>
                </c:pt>
                <c:pt idx="255">
                  <c:v>19978</c:v>
                </c:pt>
                <c:pt idx="256">
                  <c:v>20014</c:v>
                </c:pt>
                <c:pt idx="257">
                  <c:v>20072</c:v>
                </c:pt>
                <c:pt idx="258">
                  <c:v>20146</c:v>
                </c:pt>
                <c:pt idx="259">
                  <c:v>20213</c:v>
                </c:pt>
                <c:pt idx="260">
                  <c:v>20290</c:v>
                </c:pt>
                <c:pt idx="261">
                  <c:v>20337</c:v>
                </c:pt>
                <c:pt idx="262">
                  <c:v>20369</c:v>
                </c:pt>
                <c:pt idx="263">
                  <c:v>20401</c:v>
                </c:pt>
                <c:pt idx="264">
                  <c:v>20434</c:v>
                </c:pt>
                <c:pt idx="265">
                  <c:v>20501</c:v>
                </c:pt>
                <c:pt idx="266">
                  <c:v>20552</c:v>
                </c:pt>
                <c:pt idx="267">
                  <c:v>20616</c:v>
                </c:pt>
                <c:pt idx="268">
                  <c:v>20740</c:v>
                </c:pt>
                <c:pt idx="269">
                  <c:v>20814</c:v>
                </c:pt>
                <c:pt idx="270">
                  <c:v>20861</c:v>
                </c:pt>
                <c:pt idx="271">
                  <c:v>20900</c:v>
                </c:pt>
                <c:pt idx="272">
                  <c:v>20933</c:v>
                </c:pt>
                <c:pt idx="273">
                  <c:v>20969</c:v>
                </c:pt>
                <c:pt idx="274">
                  <c:v>20989</c:v>
                </c:pt>
                <c:pt idx="275">
                  <c:v>21045</c:v>
                </c:pt>
                <c:pt idx="276">
                  <c:v>21063</c:v>
                </c:pt>
                <c:pt idx="277">
                  <c:v>21088</c:v>
                </c:pt>
                <c:pt idx="278">
                  <c:v>21113</c:v>
                </c:pt>
                <c:pt idx="279">
                  <c:v>21113</c:v>
                </c:pt>
                <c:pt idx="280">
                  <c:v>21135</c:v>
                </c:pt>
                <c:pt idx="281">
                  <c:v>21174</c:v>
                </c:pt>
                <c:pt idx="282">
                  <c:v>21244</c:v>
                </c:pt>
                <c:pt idx="283">
                  <c:v>21285</c:v>
                </c:pt>
                <c:pt idx="284">
                  <c:v>21328</c:v>
                </c:pt>
                <c:pt idx="285">
                  <c:v>21356</c:v>
                </c:pt>
                <c:pt idx="286">
                  <c:v>21376</c:v>
                </c:pt>
                <c:pt idx="287">
                  <c:v>21412</c:v>
                </c:pt>
                <c:pt idx="288">
                  <c:v>21457</c:v>
                </c:pt>
                <c:pt idx="289">
                  <c:v>21584</c:v>
                </c:pt>
                <c:pt idx="290">
                  <c:v>21625</c:v>
                </c:pt>
                <c:pt idx="291">
                  <c:v>21664</c:v>
                </c:pt>
                <c:pt idx="292">
                  <c:v>21702</c:v>
                </c:pt>
                <c:pt idx="293">
                  <c:v>21737</c:v>
                </c:pt>
                <c:pt idx="294">
                  <c:v>21776</c:v>
                </c:pt>
                <c:pt idx="295">
                  <c:v>21834</c:v>
                </c:pt>
                <c:pt idx="296">
                  <c:v>21890</c:v>
                </c:pt>
                <c:pt idx="297">
                  <c:v>21936</c:v>
                </c:pt>
                <c:pt idx="298">
                  <c:v>22002</c:v>
                </c:pt>
                <c:pt idx="299">
                  <c:v>22037</c:v>
                </c:pt>
                <c:pt idx="300">
                  <c:v>22071</c:v>
                </c:pt>
                <c:pt idx="301">
                  <c:v>22085</c:v>
                </c:pt>
                <c:pt idx="302">
                  <c:v>22117</c:v>
                </c:pt>
                <c:pt idx="303">
                  <c:v>22170</c:v>
                </c:pt>
                <c:pt idx="304">
                  <c:v>22204</c:v>
                </c:pt>
                <c:pt idx="305">
                  <c:v>22218</c:v>
                </c:pt>
                <c:pt idx="306">
                  <c:v>22249</c:v>
                </c:pt>
                <c:pt idx="307">
                  <c:v>22275</c:v>
                </c:pt>
                <c:pt idx="308">
                  <c:v>22314</c:v>
                </c:pt>
                <c:pt idx="309">
                  <c:v>22355</c:v>
                </c:pt>
                <c:pt idx="310">
                  <c:v>22401</c:v>
                </c:pt>
                <c:pt idx="311">
                  <c:v>22438</c:v>
                </c:pt>
                <c:pt idx="312">
                  <c:v>22469</c:v>
                </c:pt>
                <c:pt idx="313">
                  <c:v>22521</c:v>
                </c:pt>
                <c:pt idx="314">
                  <c:v>22550</c:v>
                </c:pt>
                <c:pt idx="315">
                  <c:v>22598</c:v>
                </c:pt>
                <c:pt idx="316">
                  <c:v>22634</c:v>
                </c:pt>
                <c:pt idx="317">
                  <c:v>22657</c:v>
                </c:pt>
                <c:pt idx="318">
                  <c:v>22683</c:v>
                </c:pt>
                <c:pt idx="319">
                  <c:v>22722</c:v>
                </c:pt>
                <c:pt idx="320">
                  <c:v>22766</c:v>
                </c:pt>
                <c:pt idx="321">
                  <c:v>22812</c:v>
                </c:pt>
                <c:pt idx="322">
                  <c:v>22863</c:v>
                </c:pt>
                <c:pt idx="323">
                  <c:v>22928</c:v>
                </c:pt>
                <c:pt idx="324">
                  <c:v>22985</c:v>
                </c:pt>
                <c:pt idx="325">
                  <c:v>23024</c:v>
                </c:pt>
                <c:pt idx="326">
                  <c:v>23086</c:v>
                </c:pt>
                <c:pt idx="327">
                  <c:v>23124</c:v>
                </c:pt>
                <c:pt idx="328">
                  <c:v>23168</c:v>
                </c:pt>
                <c:pt idx="329">
                  <c:v>23232</c:v>
                </c:pt>
                <c:pt idx="330">
                  <c:v>23308</c:v>
                </c:pt>
                <c:pt idx="331">
                  <c:v>23404</c:v>
                </c:pt>
                <c:pt idx="332">
                  <c:v>23513</c:v>
                </c:pt>
                <c:pt idx="333">
                  <c:v>23610</c:v>
                </c:pt>
                <c:pt idx="334">
                  <c:v>23679</c:v>
                </c:pt>
                <c:pt idx="335">
                  <c:v>23762</c:v>
                </c:pt>
                <c:pt idx="336">
                  <c:v>23846</c:v>
                </c:pt>
                <c:pt idx="337">
                  <c:v>23895</c:v>
                </c:pt>
                <c:pt idx="338">
                  <c:v>23939</c:v>
                </c:pt>
                <c:pt idx="339">
                  <c:v>24004</c:v>
                </c:pt>
                <c:pt idx="340">
                  <c:v>24075</c:v>
                </c:pt>
                <c:pt idx="341">
                  <c:v>24128</c:v>
                </c:pt>
                <c:pt idx="342">
                  <c:v>24154</c:v>
                </c:pt>
                <c:pt idx="343">
                  <c:v>24233</c:v>
                </c:pt>
                <c:pt idx="344">
                  <c:v>24281</c:v>
                </c:pt>
                <c:pt idx="345">
                  <c:v>24365</c:v>
                </c:pt>
                <c:pt idx="346">
                  <c:v>24410</c:v>
                </c:pt>
                <c:pt idx="347">
                  <c:v>24454</c:v>
                </c:pt>
                <c:pt idx="348">
                  <c:v>24514</c:v>
                </c:pt>
                <c:pt idx="349">
                  <c:v>24563</c:v>
                </c:pt>
                <c:pt idx="350">
                  <c:v>24585</c:v>
                </c:pt>
                <c:pt idx="351">
                  <c:v>24628</c:v>
                </c:pt>
                <c:pt idx="352">
                  <c:v>24675</c:v>
                </c:pt>
                <c:pt idx="353">
                  <c:v>24722</c:v>
                </c:pt>
                <c:pt idx="354">
                  <c:v>24786</c:v>
                </c:pt>
                <c:pt idx="355">
                  <c:v>24839</c:v>
                </c:pt>
                <c:pt idx="356">
                  <c:v>24877</c:v>
                </c:pt>
                <c:pt idx="357">
                  <c:v>24913</c:v>
                </c:pt>
                <c:pt idx="358">
                  <c:v>24956</c:v>
                </c:pt>
                <c:pt idx="359">
                  <c:v>25022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C0-404A-8824-5E2885888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76536"/>
        <c:axId val="330850072"/>
      </c:lineChart>
      <c:catAx>
        <c:axId val="33267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850072"/>
        <c:crosses val="autoZero"/>
        <c:auto val="1"/>
        <c:lblAlgn val="ctr"/>
        <c:lblOffset val="100"/>
        <c:noMultiLvlLbl val="0"/>
      </c:catAx>
      <c:valAx>
        <c:axId val="33085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7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7AAB-D94E-4006-A4E1-397ADCFE2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Follower Entwicklung | ndr.info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6FD27F-F68A-4D2B-B91D-DC1422491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784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DC9BA-7517-449F-A6CB-5321FE31C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01.11.2020 - 26.10.2021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0B492-EDF4-45A1-B6FB-7EF6CE99F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061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Entwicklung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Entwicklung | ndr.info</dc:title>
  <dc:creator>Frederik Peiniger</dc:creator>
  <cp:lastModifiedBy>Frederik Peiniger</cp:lastModifiedBy>
  <cp:revision>1</cp:revision>
  <dcterms:created xsi:type="dcterms:W3CDTF">2021-10-27T15:03:38Z</dcterms:created>
  <dcterms:modified xsi:type="dcterms:W3CDTF">2021-10-27T15:03:53Z</dcterms:modified>
</cp:coreProperties>
</file>