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Sheet1!$A$2:$A$33</c:f>
              <c:strCache>
                <c:ptCount val="32"/>
                <c:pt idx="0">
                  <c:v>NDR.de</c:v>
                </c:pt>
                <c:pt idx="1">
                  <c:v>Extra 3</c:v>
                </c:pt>
                <c:pt idx="2">
                  <c:v>N-JOY</c:v>
                </c:pt>
                <c:pt idx="3">
                  <c:v>NDR Niedersachsen</c:v>
                </c:pt>
                <c:pt idx="4">
                  <c:v>Panorama</c:v>
                </c:pt>
                <c:pt idx="5">
                  <c:v>INAS NACHT</c:v>
                </c:pt>
                <c:pt idx="6">
                  <c:v>NDR 2</c:v>
                </c:pt>
                <c:pt idx="7">
                  <c:v>NDR Talk Show</c:v>
                </c:pt>
                <c:pt idx="8">
                  <c:v>NDR Doku</c:v>
                </c:pt>
                <c:pt idx="9">
                  <c:v>Eurovision Song Contest Deutschland</c:v>
                </c:pt>
                <c:pt idx="10">
                  <c:v>Kuhlage und Hardeland</c:v>
                </c:pt>
                <c:pt idx="11">
                  <c:v>Neues aus Büttenwarder</c:v>
                </c:pt>
                <c:pt idx="12">
                  <c:v>NDR Schleswig-Holstein</c:v>
                </c:pt>
                <c:pt idx="13">
                  <c:v>Zapp - Das Medienmagazin</c:v>
                </c:pt>
                <c:pt idx="14">
                  <c:v>NDR Sport</c:v>
                </c:pt>
                <c:pt idx="15">
                  <c:v>NDR Info</c:v>
                </c:pt>
                <c:pt idx="16">
                  <c:v>NDR Hamburg</c:v>
                </c:pt>
                <c:pt idx="17">
                  <c:v>NDR Mecklenburg-Vorpommern</c:v>
                </c:pt>
                <c:pt idx="18">
                  <c:v>Rute raus, der Spaß beginnt</c:v>
                </c:pt>
                <c:pt idx="19">
                  <c:v>NDR Kultur</c:v>
                </c:pt>
                <c:pt idx="20">
                  <c:v>Wir sind die Freeses</c:v>
                </c:pt>
                <c:pt idx="21">
                  <c:v>DAS! im NDR Fernsehen</c:v>
                </c:pt>
                <c:pt idx="22">
                  <c:v>Mein Nachmittag (NDR)</c:v>
                </c:pt>
                <c:pt idx="23">
                  <c:v>NDR Elbphilharmonie Orchester</c:v>
                </c:pt>
                <c:pt idx="24">
                  <c:v>Sesamstraße</c:v>
                </c:pt>
                <c:pt idx="25">
                  <c:v>Weltbilder</c:v>
                </c:pt>
                <c:pt idx="26">
                  <c:v>NDR Radiophilharmonie</c:v>
                </c:pt>
                <c:pt idx="27">
                  <c:v>NDR Fernsehen</c:v>
                </c:pt>
                <c:pt idx="28">
                  <c:v>Visite</c:v>
                </c:pt>
                <c:pt idx="29">
                  <c:v>Schorse</c:v>
                </c:pt>
                <c:pt idx="30">
                  <c:v>NDR Bigband</c:v>
                </c:pt>
                <c:pt idx="31">
                  <c:v>Treckerfahrer dürfen das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120.82</c:v>
                </c:pt>
                <c:pt idx="1">
                  <c:v>6192.82</c:v>
                </c:pt>
                <c:pt idx="2">
                  <c:v>12386.09</c:v>
                </c:pt>
                <c:pt idx="3">
                  <c:v>2268.6799999999998</c:v>
                </c:pt>
                <c:pt idx="4">
                  <c:v>978.53</c:v>
                </c:pt>
                <c:pt idx="5">
                  <c:v>58.81</c:v>
                </c:pt>
                <c:pt idx="6">
                  <c:v>19.07</c:v>
                </c:pt>
                <c:pt idx="7">
                  <c:v>843.11</c:v>
                </c:pt>
                <c:pt idx="8">
                  <c:v>75.64</c:v>
                </c:pt>
                <c:pt idx="9">
                  <c:v>0.19</c:v>
                </c:pt>
                <c:pt idx="10">
                  <c:v>0</c:v>
                </c:pt>
                <c:pt idx="11">
                  <c:v>7.59</c:v>
                </c:pt>
                <c:pt idx="12">
                  <c:v>3091.14</c:v>
                </c:pt>
                <c:pt idx="13">
                  <c:v>0.25</c:v>
                </c:pt>
                <c:pt idx="14">
                  <c:v>1475.47</c:v>
                </c:pt>
                <c:pt idx="15">
                  <c:v>39.799999999999997</c:v>
                </c:pt>
                <c:pt idx="16">
                  <c:v>1210.06</c:v>
                </c:pt>
                <c:pt idx="17">
                  <c:v>64.56</c:v>
                </c:pt>
                <c:pt idx="18">
                  <c:v>3.31</c:v>
                </c:pt>
                <c:pt idx="19">
                  <c:v>17.600000000000001</c:v>
                </c:pt>
                <c:pt idx="20">
                  <c:v>22.47</c:v>
                </c:pt>
                <c:pt idx="21">
                  <c:v>360.44</c:v>
                </c:pt>
                <c:pt idx="22">
                  <c:v>1.97</c:v>
                </c:pt>
                <c:pt idx="23">
                  <c:v>131.01</c:v>
                </c:pt>
                <c:pt idx="24">
                  <c:v>1.27</c:v>
                </c:pt>
                <c:pt idx="25">
                  <c:v>0</c:v>
                </c:pt>
                <c:pt idx="26">
                  <c:v>13.18</c:v>
                </c:pt>
                <c:pt idx="27">
                  <c:v>473.19</c:v>
                </c:pt>
                <c:pt idx="28">
                  <c:v>71.52</c:v>
                </c:pt>
                <c:pt idx="29">
                  <c:v>1.55</c:v>
                </c:pt>
                <c:pt idx="30">
                  <c:v>1.83</c:v>
                </c:pt>
                <c:pt idx="31">
                  <c:v>1537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33-478C-B589-872ED13945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Sheet1!$A$2:$A$33</c:f>
              <c:strCache>
                <c:ptCount val="32"/>
                <c:pt idx="0">
                  <c:v>NDR.de</c:v>
                </c:pt>
                <c:pt idx="1">
                  <c:v>Extra 3</c:v>
                </c:pt>
                <c:pt idx="2">
                  <c:v>N-JOY</c:v>
                </c:pt>
                <c:pt idx="3">
                  <c:v>NDR Niedersachsen</c:v>
                </c:pt>
                <c:pt idx="4">
                  <c:v>Panorama</c:v>
                </c:pt>
                <c:pt idx="5">
                  <c:v>INAS NACHT</c:v>
                </c:pt>
                <c:pt idx="6">
                  <c:v>NDR 2</c:v>
                </c:pt>
                <c:pt idx="7">
                  <c:v>NDR Talk Show</c:v>
                </c:pt>
                <c:pt idx="8">
                  <c:v>NDR Doku</c:v>
                </c:pt>
                <c:pt idx="9">
                  <c:v>Eurovision Song Contest Deutschland</c:v>
                </c:pt>
                <c:pt idx="10">
                  <c:v>Kuhlage und Hardeland</c:v>
                </c:pt>
                <c:pt idx="11">
                  <c:v>Neues aus Büttenwarder</c:v>
                </c:pt>
                <c:pt idx="12">
                  <c:v>NDR Schleswig-Holstein</c:v>
                </c:pt>
                <c:pt idx="13">
                  <c:v>Zapp - Das Medienmagazin</c:v>
                </c:pt>
                <c:pt idx="14">
                  <c:v>NDR Sport</c:v>
                </c:pt>
                <c:pt idx="15">
                  <c:v>NDR Info</c:v>
                </c:pt>
                <c:pt idx="16">
                  <c:v>NDR Hamburg</c:v>
                </c:pt>
                <c:pt idx="17">
                  <c:v>NDR Mecklenburg-Vorpommern</c:v>
                </c:pt>
                <c:pt idx="18">
                  <c:v>Rute raus, der Spaß beginnt</c:v>
                </c:pt>
                <c:pt idx="19">
                  <c:v>NDR Kultur</c:v>
                </c:pt>
                <c:pt idx="20">
                  <c:v>Wir sind die Freeses</c:v>
                </c:pt>
                <c:pt idx="21">
                  <c:v>DAS! im NDR Fernsehen</c:v>
                </c:pt>
                <c:pt idx="22">
                  <c:v>Mein Nachmittag (NDR)</c:v>
                </c:pt>
                <c:pt idx="23">
                  <c:v>NDR Elbphilharmonie Orchester</c:v>
                </c:pt>
                <c:pt idx="24">
                  <c:v>Sesamstraße</c:v>
                </c:pt>
                <c:pt idx="25">
                  <c:v>Weltbilder</c:v>
                </c:pt>
                <c:pt idx="26">
                  <c:v>NDR Radiophilharmonie</c:v>
                </c:pt>
                <c:pt idx="27">
                  <c:v>NDR Fernsehen</c:v>
                </c:pt>
                <c:pt idx="28">
                  <c:v>Visite</c:v>
                </c:pt>
                <c:pt idx="29">
                  <c:v>Schorse</c:v>
                </c:pt>
                <c:pt idx="30">
                  <c:v>NDR Bigband</c:v>
                </c:pt>
                <c:pt idx="31">
                  <c:v>Treckerfahrer dürfen das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5913.02</c:v>
                </c:pt>
                <c:pt idx="1">
                  <c:v>345807.66</c:v>
                </c:pt>
                <c:pt idx="2">
                  <c:v>355424.76</c:v>
                </c:pt>
                <c:pt idx="3">
                  <c:v>144616.35</c:v>
                </c:pt>
                <c:pt idx="4">
                  <c:v>69354.649999999994</c:v>
                </c:pt>
                <c:pt idx="5">
                  <c:v>2337.71</c:v>
                </c:pt>
                <c:pt idx="6">
                  <c:v>968.63</c:v>
                </c:pt>
                <c:pt idx="7">
                  <c:v>75553.19</c:v>
                </c:pt>
                <c:pt idx="8">
                  <c:v>5860.8</c:v>
                </c:pt>
                <c:pt idx="9">
                  <c:v>38.450000000000003</c:v>
                </c:pt>
                <c:pt idx="10">
                  <c:v>0</c:v>
                </c:pt>
                <c:pt idx="11">
                  <c:v>165.1</c:v>
                </c:pt>
                <c:pt idx="12">
                  <c:v>135554.47</c:v>
                </c:pt>
                <c:pt idx="13">
                  <c:v>6.75</c:v>
                </c:pt>
                <c:pt idx="14">
                  <c:v>149828.35999999999</c:v>
                </c:pt>
                <c:pt idx="15">
                  <c:v>1460.02</c:v>
                </c:pt>
                <c:pt idx="16">
                  <c:v>82305.509999999995</c:v>
                </c:pt>
                <c:pt idx="17">
                  <c:v>964.57</c:v>
                </c:pt>
                <c:pt idx="18">
                  <c:v>112.93</c:v>
                </c:pt>
                <c:pt idx="19">
                  <c:v>557.36</c:v>
                </c:pt>
                <c:pt idx="20">
                  <c:v>557.41</c:v>
                </c:pt>
                <c:pt idx="21">
                  <c:v>27005.279999999999</c:v>
                </c:pt>
                <c:pt idx="22">
                  <c:v>98.17</c:v>
                </c:pt>
                <c:pt idx="23">
                  <c:v>1499.98</c:v>
                </c:pt>
                <c:pt idx="24">
                  <c:v>58.25</c:v>
                </c:pt>
                <c:pt idx="25">
                  <c:v>0</c:v>
                </c:pt>
                <c:pt idx="26">
                  <c:v>1110.7</c:v>
                </c:pt>
                <c:pt idx="27">
                  <c:v>17042.560000000001</c:v>
                </c:pt>
                <c:pt idx="28">
                  <c:v>2160.09</c:v>
                </c:pt>
                <c:pt idx="29">
                  <c:v>13.01</c:v>
                </c:pt>
                <c:pt idx="30">
                  <c:v>343.98</c:v>
                </c:pt>
                <c:pt idx="31">
                  <c:v>58884.73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33-478C-B589-872ED13945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Sheet1!$A$2:$A$33</c:f>
              <c:strCache>
                <c:ptCount val="32"/>
                <c:pt idx="0">
                  <c:v>NDR.de</c:v>
                </c:pt>
                <c:pt idx="1">
                  <c:v>Extra 3</c:v>
                </c:pt>
                <c:pt idx="2">
                  <c:v>N-JOY</c:v>
                </c:pt>
                <c:pt idx="3">
                  <c:v>NDR Niedersachsen</c:v>
                </c:pt>
                <c:pt idx="4">
                  <c:v>Panorama</c:v>
                </c:pt>
                <c:pt idx="5">
                  <c:v>INAS NACHT</c:v>
                </c:pt>
                <c:pt idx="6">
                  <c:v>NDR 2</c:v>
                </c:pt>
                <c:pt idx="7">
                  <c:v>NDR Talk Show</c:v>
                </c:pt>
                <c:pt idx="8">
                  <c:v>NDR Doku</c:v>
                </c:pt>
                <c:pt idx="9">
                  <c:v>Eurovision Song Contest Deutschland</c:v>
                </c:pt>
                <c:pt idx="10">
                  <c:v>Kuhlage und Hardeland</c:v>
                </c:pt>
                <c:pt idx="11">
                  <c:v>Neues aus Büttenwarder</c:v>
                </c:pt>
                <c:pt idx="12">
                  <c:v>NDR Schleswig-Holstein</c:v>
                </c:pt>
                <c:pt idx="13">
                  <c:v>Zapp - Das Medienmagazin</c:v>
                </c:pt>
                <c:pt idx="14">
                  <c:v>NDR Sport</c:v>
                </c:pt>
                <c:pt idx="15">
                  <c:v>NDR Info</c:v>
                </c:pt>
                <c:pt idx="16">
                  <c:v>NDR Hamburg</c:v>
                </c:pt>
                <c:pt idx="17">
                  <c:v>NDR Mecklenburg-Vorpommern</c:v>
                </c:pt>
                <c:pt idx="18">
                  <c:v>Rute raus, der Spaß beginnt</c:v>
                </c:pt>
                <c:pt idx="19">
                  <c:v>NDR Kultur</c:v>
                </c:pt>
                <c:pt idx="20">
                  <c:v>Wir sind die Freeses</c:v>
                </c:pt>
                <c:pt idx="21">
                  <c:v>DAS! im NDR Fernsehen</c:v>
                </c:pt>
                <c:pt idx="22">
                  <c:v>Mein Nachmittag (NDR)</c:v>
                </c:pt>
                <c:pt idx="23">
                  <c:v>NDR Elbphilharmonie Orchester</c:v>
                </c:pt>
                <c:pt idx="24">
                  <c:v>Sesamstraße</c:v>
                </c:pt>
                <c:pt idx="25">
                  <c:v>Weltbilder</c:v>
                </c:pt>
                <c:pt idx="26">
                  <c:v>NDR Radiophilharmonie</c:v>
                </c:pt>
                <c:pt idx="27">
                  <c:v>NDR Fernsehen</c:v>
                </c:pt>
                <c:pt idx="28">
                  <c:v>Visite</c:v>
                </c:pt>
                <c:pt idx="29">
                  <c:v>Schorse</c:v>
                </c:pt>
                <c:pt idx="30">
                  <c:v>NDR Bigband</c:v>
                </c:pt>
                <c:pt idx="31">
                  <c:v>Treckerfahrer dürfen das</c:v>
                </c:pt>
              </c:strCache>
            </c:str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33218.769999999997</c:v>
                </c:pt>
                <c:pt idx="1">
                  <c:v>1703044.08</c:v>
                </c:pt>
                <c:pt idx="2">
                  <c:v>518806.92</c:v>
                </c:pt>
                <c:pt idx="3">
                  <c:v>567864.18000000005</c:v>
                </c:pt>
                <c:pt idx="4">
                  <c:v>283088.98</c:v>
                </c:pt>
                <c:pt idx="5">
                  <c:v>18930.64</c:v>
                </c:pt>
                <c:pt idx="6">
                  <c:v>5260.99</c:v>
                </c:pt>
                <c:pt idx="7">
                  <c:v>514651.02</c:v>
                </c:pt>
                <c:pt idx="8">
                  <c:v>43406.94</c:v>
                </c:pt>
                <c:pt idx="9">
                  <c:v>81.430000000000007</c:v>
                </c:pt>
                <c:pt idx="10">
                  <c:v>0</c:v>
                </c:pt>
                <c:pt idx="11">
                  <c:v>829.34</c:v>
                </c:pt>
                <c:pt idx="12">
                  <c:v>406501.44</c:v>
                </c:pt>
                <c:pt idx="13">
                  <c:v>70.44</c:v>
                </c:pt>
                <c:pt idx="14">
                  <c:v>638320.56000000006</c:v>
                </c:pt>
                <c:pt idx="15">
                  <c:v>9541.7900000000009</c:v>
                </c:pt>
                <c:pt idx="16">
                  <c:v>268003.3</c:v>
                </c:pt>
                <c:pt idx="17">
                  <c:v>4708.26</c:v>
                </c:pt>
                <c:pt idx="18">
                  <c:v>993.59</c:v>
                </c:pt>
                <c:pt idx="19">
                  <c:v>3686.58</c:v>
                </c:pt>
                <c:pt idx="20">
                  <c:v>3779.26</c:v>
                </c:pt>
                <c:pt idx="21">
                  <c:v>156463.91</c:v>
                </c:pt>
                <c:pt idx="22">
                  <c:v>641.54999999999995</c:v>
                </c:pt>
                <c:pt idx="23">
                  <c:v>7065.14</c:v>
                </c:pt>
                <c:pt idx="24">
                  <c:v>187.62</c:v>
                </c:pt>
                <c:pt idx="25">
                  <c:v>0</c:v>
                </c:pt>
                <c:pt idx="26">
                  <c:v>2901.09</c:v>
                </c:pt>
                <c:pt idx="27">
                  <c:v>48152.54</c:v>
                </c:pt>
                <c:pt idx="28">
                  <c:v>14757.8</c:v>
                </c:pt>
                <c:pt idx="29">
                  <c:v>70.81</c:v>
                </c:pt>
                <c:pt idx="30">
                  <c:v>2165.75</c:v>
                </c:pt>
                <c:pt idx="31">
                  <c:v>185348.39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33-478C-B589-872ED13945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Sheet1!$A$2:$A$33</c:f>
              <c:strCache>
                <c:ptCount val="32"/>
                <c:pt idx="0">
                  <c:v>NDR.de</c:v>
                </c:pt>
                <c:pt idx="1">
                  <c:v>Extra 3</c:v>
                </c:pt>
                <c:pt idx="2">
                  <c:v>N-JOY</c:v>
                </c:pt>
                <c:pt idx="3">
                  <c:v>NDR Niedersachsen</c:v>
                </c:pt>
                <c:pt idx="4">
                  <c:v>Panorama</c:v>
                </c:pt>
                <c:pt idx="5">
                  <c:v>INAS NACHT</c:v>
                </c:pt>
                <c:pt idx="6">
                  <c:v>NDR 2</c:v>
                </c:pt>
                <c:pt idx="7">
                  <c:v>NDR Talk Show</c:v>
                </c:pt>
                <c:pt idx="8">
                  <c:v>NDR Doku</c:v>
                </c:pt>
                <c:pt idx="9">
                  <c:v>Eurovision Song Contest Deutschland</c:v>
                </c:pt>
                <c:pt idx="10">
                  <c:v>Kuhlage und Hardeland</c:v>
                </c:pt>
                <c:pt idx="11">
                  <c:v>Neues aus Büttenwarder</c:v>
                </c:pt>
                <c:pt idx="12">
                  <c:v>NDR Schleswig-Holstein</c:v>
                </c:pt>
                <c:pt idx="13">
                  <c:v>Zapp - Das Medienmagazin</c:v>
                </c:pt>
                <c:pt idx="14">
                  <c:v>NDR Sport</c:v>
                </c:pt>
                <c:pt idx="15">
                  <c:v>NDR Info</c:v>
                </c:pt>
                <c:pt idx="16">
                  <c:v>NDR Hamburg</c:v>
                </c:pt>
                <c:pt idx="17">
                  <c:v>NDR Mecklenburg-Vorpommern</c:v>
                </c:pt>
                <c:pt idx="18">
                  <c:v>Rute raus, der Spaß beginnt</c:v>
                </c:pt>
                <c:pt idx="19">
                  <c:v>NDR Kultur</c:v>
                </c:pt>
                <c:pt idx="20">
                  <c:v>Wir sind die Freeses</c:v>
                </c:pt>
                <c:pt idx="21">
                  <c:v>DAS! im NDR Fernsehen</c:v>
                </c:pt>
                <c:pt idx="22">
                  <c:v>Mein Nachmittag (NDR)</c:v>
                </c:pt>
                <c:pt idx="23">
                  <c:v>NDR Elbphilharmonie Orchester</c:v>
                </c:pt>
                <c:pt idx="24">
                  <c:v>Sesamstraße</c:v>
                </c:pt>
                <c:pt idx="25">
                  <c:v>Weltbilder</c:v>
                </c:pt>
                <c:pt idx="26">
                  <c:v>NDR Radiophilharmonie</c:v>
                </c:pt>
                <c:pt idx="27">
                  <c:v>NDR Fernsehen</c:v>
                </c:pt>
                <c:pt idx="28">
                  <c:v>Visite</c:v>
                </c:pt>
                <c:pt idx="29">
                  <c:v>Schorse</c:v>
                </c:pt>
                <c:pt idx="30">
                  <c:v>NDR Bigband</c:v>
                </c:pt>
                <c:pt idx="31">
                  <c:v>Treckerfahrer dürfen das</c:v>
                </c:pt>
              </c:strCache>
            </c:str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51090.58</c:v>
                </c:pt>
                <c:pt idx="1">
                  <c:v>1739300</c:v>
                </c:pt>
                <c:pt idx="2">
                  <c:v>231781.34</c:v>
                </c:pt>
                <c:pt idx="3">
                  <c:v>629761.35</c:v>
                </c:pt>
                <c:pt idx="4">
                  <c:v>245742.66</c:v>
                </c:pt>
                <c:pt idx="5">
                  <c:v>65294.9</c:v>
                </c:pt>
                <c:pt idx="6">
                  <c:v>9702.16</c:v>
                </c:pt>
                <c:pt idx="7">
                  <c:v>753547.04</c:v>
                </c:pt>
                <c:pt idx="8">
                  <c:v>60510.55</c:v>
                </c:pt>
                <c:pt idx="9">
                  <c:v>60.5</c:v>
                </c:pt>
                <c:pt idx="10">
                  <c:v>0</c:v>
                </c:pt>
                <c:pt idx="11">
                  <c:v>1219.1099999999999</c:v>
                </c:pt>
                <c:pt idx="12">
                  <c:v>337342.9</c:v>
                </c:pt>
                <c:pt idx="13">
                  <c:v>106.99</c:v>
                </c:pt>
                <c:pt idx="14">
                  <c:v>669818.43999999994</c:v>
                </c:pt>
                <c:pt idx="15">
                  <c:v>21460.22</c:v>
                </c:pt>
                <c:pt idx="16">
                  <c:v>228117.29</c:v>
                </c:pt>
                <c:pt idx="17">
                  <c:v>8162.25</c:v>
                </c:pt>
                <c:pt idx="18">
                  <c:v>1599.07</c:v>
                </c:pt>
                <c:pt idx="19">
                  <c:v>8853.66</c:v>
                </c:pt>
                <c:pt idx="20">
                  <c:v>8008.2</c:v>
                </c:pt>
                <c:pt idx="21">
                  <c:v>219249.87</c:v>
                </c:pt>
                <c:pt idx="22">
                  <c:v>1340.92</c:v>
                </c:pt>
                <c:pt idx="23">
                  <c:v>8043.97</c:v>
                </c:pt>
                <c:pt idx="24">
                  <c:v>295.27</c:v>
                </c:pt>
                <c:pt idx="25">
                  <c:v>0</c:v>
                </c:pt>
                <c:pt idx="26">
                  <c:v>3290.45</c:v>
                </c:pt>
                <c:pt idx="27">
                  <c:v>58661.56</c:v>
                </c:pt>
                <c:pt idx="28">
                  <c:v>26395.33</c:v>
                </c:pt>
                <c:pt idx="29">
                  <c:v>110.07</c:v>
                </c:pt>
                <c:pt idx="30">
                  <c:v>2410.44</c:v>
                </c:pt>
                <c:pt idx="31">
                  <c:v>116461.34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33-478C-B589-872ED13945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Sheet1!$A$2:$A$33</c:f>
              <c:strCache>
                <c:ptCount val="32"/>
                <c:pt idx="0">
                  <c:v>NDR.de</c:v>
                </c:pt>
                <c:pt idx="1">
                  <c:v>Extra 3</c:v>
                </c:pt>
                <c:pt idx="2">
                  <c:v>N-JOY</c:v>
                </c:pt>
                <c:pt idx="3">
                  <c:v>NDR Niedersachsen</c:v>
                </c:pt>
                <c:pt idx="4">
                  <c:v>Panorama</c:v>
                </c:pt>
                <c:pt idx="5">
                  <c:v>INAS NACHT</c:v>
                </c:pt>
                <c:pt idx="6">
                  <c:v>NDR 2</c:v>
                </c:pt>
                <c:pt idx="7">
                  <c:v>NDR Talk Show</c:v>
                </c:pt>
                <c:pt idx="8">
                  <c:v>NDR Doku</c:v>
                </c:pt>
                <c:pt idx="9">
                  <c:v>Eurovision Song Contest Deutschland</c:v>
                </c:pt>
                <c:pt idx="10">
                  <c:v>Kuhlage und Hardeland</c:v>
                </c:pt>
                <c:pt idx="11">
                  <c:v>Neues aus Büttenwarder</c:v>
                </c:pt>
                <c:pt idx="12">
                  <c:v>NDR Schleswig-Holstein</c:v>
                </c:pt>
                <c:pt idx="13">
                  <c:v>Zapp - Das Medienmagazin</c:v>
                </c:pt>
                <c:pt idx="14">
                  <c:v>NDR Sport</c:v>
                </c:pt>
                <c:pt idx="15">
                  <c:v>NDR Info</c:v>
                </c:pt>
                <c:pt idx="16">
                  <c:v>NDR Hamburg</c:v>
                </c:pt>
                <c:pt idx="17">
                  <c:v>NDR Mecklenburg-Vorpommern</c:v>
                </c:pt>
                <c:pt idx="18">
                  <c:v>Rute raus, der Spaß beginnt</c:v>
                </c:pt>
                <c:pt idx="19">
                  <c:v>NDR Kultur</c:v>
                </c:pt>
                <c:pt idx="20">
                  <c:v>Wir sind die Freeses</c:v>
                </c:pt>
                <c:pt idx="21">
                  <c:v>DAS! im NDR Fernsehen</c:v>
                </c:pt>
                <c:pt idx="22">
                  <c:v>Mein Nachmittag (NDR)</c:v>
                </c:pt>
                <c:pt idx="23">
                  <c:v>NDR Elbphilharmonie Orchester</c:v>
                </c:pt>
                <c:pt idx="24">
                  <c:v>Sesamstraße</c:v>
                </c:pt>
                <c:pt idx="25">
                  <c:v>Weltbilder</c:v>
                </c:pt>
                <c:pt idx="26">
                  <c:v>NDR Radiophilharmonie</c:v>
                </c:pt>
                <c:pt idx="27">
                  <c:v>NDR Fernsehen</c:v>
                </c:pt>
                <c:pt idx="28">
                  <c:v>Visite</c:v>
                </c:pt>
                <c:pt idx="29">
                  <c:v>Schorse</c:v>
                </c:pt>
                <c:pt idx="30">
                  <c:v>NDR Bigband</c:v>
                </c:pt>
                <c:pt idx="31">
                  <c:v>Treckerfahrer dürfen das</c:v>
                </c:pt>
              </c:strCache>
            </c:str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54853.46</c:v>
                </c:pt>
                <c:pt idx="1">
                  <c:v>1433325.21</c:v>
                </c:pt>
                <c:pt idx="2">
                  <c:v>167786.29</c:v>
                </c:pt>
                <c:pt idx="3">
                  <c:v>490310.74</c:v>
                </c:pt>
                <c:pt idx="4">
                  <c:v>163325.03</c:v>
                </c:pt>
                <c:pt idx="5">
                  <c:v>126842.95</c:v>
                </c:pt>
                <c:pt idx="6">
                  <c:v>12464.02</c:v>
                </c:pt>
                <c:pt idx="7">
                  <c:v>627740.85</c:v>
                </c:pt>
                <c:pt idx="8">
                  <c:v>46914.080000000002</c:v>
                </c:pt>
                <c:pt idx="9">
                  <c:v>71.599999999999994</c:v>
                </c:pt>
                <c:pt idx="10">
                  <c:v>0</c:v>
                </c:pt>
                <c:pt idx="11">
                  <c:v>1987.82</c:v>
                </c:pt>
                <c:pt idx="12">
                  <c:v>234522.46</c:v>
                </c:pt>
                <c:pt idx="13">
                  <c:v>128.26</c:v>
                </c:pt>
                <c:pt idx="14">
                  <c:v>560194.28</c:v>
                </c:pt>
                <c:pt idx="15">
                  <c:v>27417.03</c:v>
                </c:pt>
                <c:pt idx="16">
                  <c:v>168121.45</c:v>
                </c:pt>
                <c:pt idx="17">
                  <c:v>5450.28</c:v>
                </c:pt>
                <c:pt idx="18">
                  <c:v>1172.05</c:v>
                </c:pt>
                <c:pt idx="19">
                  <c:v>11231.78</c:v>
                </c:pt>
                <c:pt idx="20">
                  <c:v>16138.32</c:v>
                </c:pt>
                <c:pt idx="21">
                  <c:v>194415.45</c:v>
                </c:pt>
                <c:pt idx="22">
                  <c:v>2371.17</c:v>
                </c:pt>
                <c:pt idx="23">
                  <c:v>11652.65</c:v>
                </c:pt>
                <c:pt idx="24">
                  <c:v>515.47</c:v>
                </c:pt>
                <c:pt idx="25">
                  <c:v>0</c:v>
                </c:pt>
                <c:pt idx="26">
                  <c:v>3400.86</c:v>
                </c:pt>
                <c:pt idx="27">
                  <c:v>72206.789999999994</c:v>
                </c:pt>
                <c:pt idx="28">
                  <c:v>37603.879999999997</c:v>
                </c:pt>
                <c:pt idx="29">
                  <c:v>155.69999999999999</c:v>
                </c:pt>
                <c:pt idx="30">
                  <c:v>2345.88</c:v>
                </c:pt>
                <c:pt idx="31">
                  <c:v>72858.509999999995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33-478C-B589-872ED139455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Sheet1!$A$2:$A$33</c:f>
              <c:strCache>
                <c:ptCount val="32"/>
                <c:pt idx="0">
                  <c:v>NDR.de</c:v>
                </c:pt>
                <c:pt idx="1">
                  <c:v>Extra 3</c:v>
                </c:pt>
                <c:pt idx="2">
                  <c:v>N-JOY</c:v>
                </c:pt>
                <c:pt idx="3">
                  <c:v>NDR Niedersachsen</c:v>
                </c:pt>
                <c:pt idx="4">
                  <c:v>Panorama</c:v>
                </c:pt>
                <c:pt idx="5">
                  <c:v>INAS NACHT</c:v>
                </c:pt>
                <c:pt idx="6">
                  <c:v>NDR 2</c:v>
                </c:pt>
                <c:pt idx="7">
                  <c:v>NDR Talk Show</c:v>
                </c:pt>
                <c:pt idx="8">
                  <c:v>NDR Doku</c:v>
                </c:pt>
                <c:pt idx="9">
                  <c:v>Eurovision Song Contest Deutschland</c:v>
                </c:pt>
                <c:pt idx="10">
                  <c:v>Kuhlage und Hardeland</c:v>
                </c:pt>
                <c:pt idx="11">
                  <c:v>Neues aus Büttenwarder</c:v>
                </c:pt>
                <c:pt idx="12">
                  <c:v>NDR Schleswig-Holstein</c:v>
                </c:pt>
                <c:pt idx="13">
                  <c:v>Zapp - Das Medienmagazin</c:v>
                </c:pt>
                <c:pt idx="14">
                  <c:v>NDR Sport</c:v>
                </c:pt>
                <c:pt idx="15">
                  <c:v>NDR Info</c:v>
                </c:pt>
                <c:pt idx="16">
                  <c:v>NDR Hamburg</c:v>
                </c:pt>
                <c:pt idx="17">
                  <c:v>NDR Mecklenburg-Vorpommern</c:v>
                </c:pt>
                <c:pt idx="18">
                  <c:v>Rute raus, der Spaß beginnt</c:v>
                </c:pt>
                <c:pt idx="19">
                  <c:v>NDR Kultur</c:v>
                </c:pt>
                <c:pt idx="20">
                  <c:v>Wir sind die Freeses</c:v>
                </c:pt>
                <c:pt idx="21">
                  <c:v>DAS! im NDR Fernsehen</c:v>
                </c:pt>
                <c:pt idx="22">
                  <c:v>Mein Nachmittag (NDR)</c:v>
                </c:pt>
                <c:pt idx="23">
                  <c:v>NDR Elbphilharmonie Orchester</c:v>
                </c:pt>
                <c:pt idx="24">
                  <c:v>Sesamstraße</c:v>
                </c:pt>
                <c:pt idx="25">
                  <c:v>Weltbilder</c:v>
                </c:pt>
                <c:pt idx="26">
                  <c:v>NDR Radiophilharmonie</c:v>
                </c:pt>
                <c:pt idx="27">
                  <c:v>NDR Fernsehen</c:v>
                </c:pt>
                <c:pt idx="28">
                  <c:v>Visite</c:v>
                </c:pt>
                <c:pt idx="29">
                  <c:v>Schorse</c:v>
                </c:pt>
                <c:pt idx="30">
                  <c:v>NDR Bigband</c:v>
                </c:pt>
                <c:pt idx="31">
                  <c:v>Treckerfahrer dürfen das</c:v>
                </c:pt>
              </c:strCache>
            </c:str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44216.72</c:v>
                </c:pt>
                <c:pt idx="1">
                  <c:v>960877.83</c:v>
                </c:pt>
                <c:pt idx="2">
                  <c:v>91070.28</c:v>
                </c:pt>
                <c:pt idx="3">
                  <c:v>362390.48</c:v>
                </c:pt>
                <c:pt idx="4">
                  <c:v>105890.41</c:v>
                </c:pt>
                <c:pt idx="5">
                  <c:v>104005.54</c:v>
                </c:pt>
                <c:pt idx="6">
                  <c:v>9640.82</c:v>
                </c:pt>
                <c:pt idx="7">
                  <c:v>406039.48</c:v>
                </c:pt>
                <c:pt idx="8">
                  <c:v>26566.799999999999</c:v>
                </c:pt>
                <c:pt idx="9">
                  <c:v>34.409999999999997</c:v>
                </c:pt>
                <c:pt idx="10">
                  <c:v>0</c:v>
                </c:pt>
                <c:pt idx="11">
                  <c:v>2328.61</c:v>
                </c:pt>
                <c:pt idx="12">
                  <c:v>172051.39</c:v>
                </c:pt>
                <c:pt idx="13">
                  <c:v>83.72</c:v>
                </c:pt>
                <c:pt idx="14">
                  <c:v>314347.03999999998</c:v>
                </c:pt>
                <c:pt idx="15">
                  <c:v>24595.34</c:v>
                </c:pt>
                <c:pt idx="16">
                  <c:v>141090.5</c:v>
                </c:pt>
                <c:pt idx="17">
                  <c:v>4053.43</c:v>
                </c:pt>
                <c:pt idx="18">
                  <c:v>660.86</c:v>
                </c:pt>
                <c:pt idx="19">
                  <c:v>9941.25</c:v>
                </c:pt>
                <c:pt idx="20">
                  <c:v>12832.33</c:v>
                </c:pt>
                <c:pt idx="21">
                  <c:v>155346.97</c:v>
                </c:pt>
                <c:pt idx="22">
                  <c:v>3394.66</c:v>
                </c:pt>
                <c:pt idx="23">
                  <c:v>11981.87</c:v>
                </c:pt>
                <c:pt idx="24">
                  <c:v>266.22000000000003</c:v>
                </c:pt>
                <c:pt idx="25">
                  <c:v>0</c:v>
                </c:pt>
                <c:pt idx="26">
                  <c:v>3437.06</c:v>
                </c:pt>
                <c:pt idx="27">
                  <c:v>59408.480000000003</c:v>
                </c:pt>
                <c:pt idx="28">
                  <c:v>30472.63</c:v>
                </c:pt>
                <c:pt idx="29">
                  <c:v>133.47</c:v>
                </c:pt>
                <c:pt idx="30">
                  <c:v>2379.9899999999998</c:v>
                </c:pt>
                <c:pt idx="31">
                  <c:v>51382.02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B33-478C-B589-872ED139455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Sheet1!$A$2:$A$33</c:f>
              <c:strCache>
                <c:ptCount val="32"/>
                <c:pt idx="0">
                  <c:v>NDR.de</c:v>
                </c:pt>
                <c:pt idx="1">
                  <c:v>Extra 3</c:v>
                </c:pt>
                <c:pt idx="2">
                  <c:v>N-JOY</c:v>
                </c:pt>
                <c:pt idx="3">
                  <c:v>NDR Niedersachsen</c:v>
                </c:pt>
                <c:pt idx="4">
                  <c:v>Panorama</c:v>
                </c:pt>
                <c:pt idx="5">
                  <c:v>INAS NACHT</c:v>
                </c:pt>
                <c:pt idx="6">
                  <c:v>NDR 2</c:v>
                </c:pt>
                <c:pt idx="7">
                  <c:v>NDR Talk Show</c:v>
                </c:pt>
                <c:pt idx="8">
                  <c:v>NDR Doku</c:v>
                </c:pt>
                <c:pt idx="9">
                  <c:v>Eurovision Song Contest Deutschland</c:v>
                </c:pt>
                <c:pt idx="10">
                  <c:v>Kuhlage und Hardeland</c:v>
                </c:pt>
                <c:pt idx="11">
                  <c:v>Neues aus Büttenwarder</c:v>
                </c:pt>
                <c:pt idx="12">
                  <c:v>NDR Schleswig-Holstein</c:v>
                </c:pt>
                <c:pt idx="13">
                  <c:v>Zapp - Das Medienmagazin</c:v>
                </c:pt>
                <c:pt idx="14">
                  <c:v>NDR Sport</c:v>
                </c:pt>
                <c:pt idx="15">
                  <c:v>NDR Info</c:v>
                </c:pt>
                <c:pt idx="16">
                  <c:v>NDR Hamburg</c:v>
                </c:pt>
                <c:pt idx="17">
                  <c:v>NDR Mecklenburg-Vorpommern</c:v>
                </c:pt>
                <c:pt idx="18">
                  <c:v>Rute raus, der Spaß beginnt</c:v>
                </c:pt>
                <c:pt idx="19">
                  <c:v>NDR Kultur</c:v>
                </c:pt>
                <c:pt idx="20">
                  <c:v>Wir sind die Freeses</c:v>
                </c:pt>
                <c:pt idx="21">
                  <c:v>DAS! im NDR Fernsehen</c:v>
                </c:pt>
                <c:pt idx="22">
                  <c:v>Mein Nachmittag (NDR)</c:v>
                </c:pt>
                <c:pt idx="23">
                  <c:v>NDR Elbphilharmonie Orchester</c:v>
                </c:pt>
                <c:pt idx="24">
                  <c:v>Sesamstraße</c:v>
                </c:pt>
                <c:pt idx="25">
                  <c:v>Weltbilder</c:v>
                </c:pt>
                <c:pt idx="26">
                  <c:v>NDR Radiophilharmonie</c:v>
                </c:pt>
                <c:pt idx="27">
                  <c:v>NDR Fernsehen</c:v>
                </c:pt>
                <c:pt idx="28">
                  <c:v>Visite</c:v>
                </c:pt>
                <c:pt idx="29">
                  <c:v>Schorse</c:v>
                </c:pt>
                <c:pt idx="30">
                  <c:v>NDR Bigband</c:v>
                </c:pt>
                <c:pt idx="31">
                  <c:v>Treckerfahrer dürfen das</c:v>
                </c:pt>
              </c:strCache>
            </c:strRef>
          </c:cat>
          <c:val>
            <c:numRef>
              <c:f>Sheet1!$H$2:$H$33</c:f>
              <c:numCache>
                <c:formatCode>General</c:formatCode>
                <c:ptCount val="32"/>
                <c:pt idx="0">
                  <c:v>25351.33</c:v>
                </c:pt>
                <c:pt idx="1">
                  <c:v>435089.12</c:v>
                </c:pt>
                <c:pt idx="2">
                  <c:v>40814.720000000001</c:v>
                </c:pt>
                <c:pt idx="3">
                  <c:v>172486.11</c:v>
                </c:pt>
                <c:pt idx="4">
                  <c:v>44548.19</c:v>
                </c:pt>
                <c:pt idx="5">
                  <c:v>45461.120000000003</c:v>
                </c:pt>
                <c:pt idx="6">
                  <c:v>4149.6099999999997</c:v>
                </c:pt>
                <c:pt idx="7">
                  <c:v>181537.85</c:v>
                </c:pt>
                <c:pt idx="8">
                  <c:v>11382.91</c:v>
                </c:pt>
                <c:pt idx="9">
                  <c:v>16.71</c:v>
                </c:pt>
                <c:pt idx="10">
                  <c:v>0</c:v>
                </c:pt>
                <c:pt idx="11">
                  <c:v>1396.92</c:v>
                </c:pt>
                <c:pt idx="12">
                  <c:v>82760.25</c:v>
                </c:pt>
                <c:pt idx="13">
                  <c:v>56.24</c:v>
                </c:pt>
                <c:pt idx="14">
                  <c:v>108530.79</c:v>
                </c:pt>
                <c:pt idx="15">
                  <c:v>14621.53</c:v>
                </c:pt>
                <c:pt idx="16">
                  <c:v>75295.399999999994</c:v>
                </c:pt>
                <c:pt idx="17">
                  <c:v>1880.02</c:v>
                </c:pt>
                <c:pt idx="18">
                  <c:v>235.65</c:v>
                </c:pt>
                <c:pt idx="19">
                  <c:v>6914.79</c:v>
                </c:pt>
                <c:pt idx="20">
                  <c:v>4795.01</c:v>
                </c:pt>
                <c:pt idx="21">
                  <c:v>85891.67</c:v>
                </c:pt>
                <c:pt idx="22">
                  <c:v>2654.31</c:v>
                </c:pt>
                <c:pt idx="23">
                  <c:v>16579.55</c:v>
                </c:pt>
                <c:pt idx="24">
                  <c:v>133.22</c:v>
                </c:pt>
                <c:pt idx="25">
                  <c:v>0</c:v>
                </c:pt>
                <c:pt idx="26">
                  <c:v>4873.42</c:v>
                </c:pt>
                <c:pt idx="27">
                  <c:v>34180.46</c:v>
                </c:pt>
                <c:pt idx="28">
                  <c:v>12553.28</c:v>
                </c:pt>
                <c:pt idx="29">
                  <c:v>124.72</c:v>
                </c:pt>
                <c:pt idx="30">
                  <c:v>1670</c:v>
                </c:pt>
                <c:pt idx="31">
                  <c:v>23945.48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B33-478C-B589-872ED1394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2035592"/>
        <c:axId val="382040512"/>
      </c:barChart>
      <c:catAx>
        <c:axId val="38203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040512"/>
        <c:crosses val="autoZero"/>
        <c:auto val="1"/>
        <c:lblAlgn val="ctr"/>
        <c:lblOffset val="100"/>
        <c:noMultiLvlLbl val="0"/>
      </c:catAx>
      <c:valAx>
        <c:axId val="38204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03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989B1-74F8-4BFB-B5A0-1EB34FB7C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Video View Time by Age Group | NDR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4A0C59-FAD3-4112-84AC-55CAD47287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9629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7085A-8F9A-482A-9F7B-637AE2EB47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669EB-A6B4-4F05-A91D-D1D36A984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43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Video View Time by Age Group | NDR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Video View Time by Age Group | NDR</dc:title>
  <dc:creator>Frederik Peiniger</dc:creator>
  <cp:lastModifiedBy>Frederik Peiniger</cp:lastModifiedBy>
  <cp:revision>1</cp:revision>
  <dcterms:created xsi:type="dcterms:W3CDTF">2021-10-08T09:24:12Z</dcterms:created>
  <dcterms:modified xsi:type="dcterms:W3CDTF">2021-10-08T09:24:27Z</dcterms:modified>
</cp:coreProperties>
</file>