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extLst>
            <c:ext xmlns:c16="http://schemas.microsoft.com/office/drawing/2014/chart" uri="{C3380CC4-5D6E-409C-BE32-E72D297353CC}">
              <c16:uniqueId val="{00000000-96A6-4ADE-ADF9-172353943B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extLst>
            <c:ext xmlns:c16="http://schemas.microsoft.com/office/drawing/2014/chart" uri="{C3380CC4-5D6E-409C-BE32-E72D297353CC}">
              <c16:uniqueId val="{00000001-96A6-4ADE-ADF9-172353943B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extLst>
            <c:ext xmlns:c16="http://schemas.microsoft.com/office/drawing/2014/chart" uri="{C3380CC4-5D6E-409C-BE32-E72D297353CC}">
              <c16:uniqueId val="{00000002-96A6-4ADE-ADF9-172353943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035848"/>
        <c:axId val="381035192"/>
      </c:barChart>
      <c:catAx>
        <c:axId val="38103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5192"/>
        <c:crosses val="autoZero"/>
        <c:auto val="1"/>
        <c:lblAlgn val="ctr"/>
        <c:lblOffset val="100"/>
        <c:noMultiLvlLbl val="0"/>
      </c:catAx>
      <c:valAx>
        <c:axId val="38103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590C5-984D-4B61-9C28-4E6FC633B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Video View Time by Gender | NDR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3B8AC-9B6A-42F9-B0F1-C920776BBC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155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E70FE-A2E5-498F-8EA7-E26ED8DF5A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F5AF7-D176-4AA2-AFB0-08DFC133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47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Video View Time by Gender | NDR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Video View Time by Gender | NDR</dc:title>
  <dc:creator>Frederik Peiniger</dc:creator>
  <cp:lastModifiedBy>Frederik Peiniger</cp:lastModifiedBy>
  <cp:revision>1</cp:revision>
  <dcterms:created xsi:type="dcterms:W3CDTF">2021-10-08T09:22:17Z</dcterms:created>
  <dcterms:modified xsi:type="dcterms:W3CDTF">2021-10-08T09:22:21Z</dcterms:modified>
</cp:coreProperties>
</file>