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multiLvlStrRef>
              <c:f>Sheet1!$A$1:$B$1</c:f>
            </c:multiLvlStrRef>
          </c:cat>
          <c:val>
            <c:numRef>
              <c:f>Sheet1!$A$2:$B$2</c:f>
            </c:numRef>
          </c:val>
          <c:extLst>
            <c:ext xmlns:c16="http://schemas.microsoft.com/office/drawing/2014/chart" uri="{C3380CC4-5D6E-409C-BE32-E72D297353CC}">
              <c16:uniqueId val="{00000000-C91F-4F08-BE68-DCD98331E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24F6-3C90-4391-B361-4B8D29E98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NDR 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02C20E-156F-4FCF-9AE8-232516977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7543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4D984-9428-46B6-8B4E-A20121643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01.01.2021 - 06.10.2021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23CE9-F45B-4BB7-8408-F0932A77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80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Gender Distribution | NDR 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Gender Distribution | NDR Doku</dc:title>
  <dc:creator>Frederik Peiniger</dc:creator>
  <cp:lastModifiedBy>Frederik Peiniger</cp:lastModifiedBy>
  <cp:revision>1</cp:revision>
  <dcterms:created xsi:type="dcterms:W3CDTF">2021-10-07T13:51:11Z</dcterms:created>
  <dcterms:modified xsi:type="dcterms:W3CDTF">2021-10-07T13:51:26Z</dcterms:modified>
</cp:coreProperties>
</file>