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2010640</c:v>
                </c:pt>
                <c:pt idx="1">
                  <c:v>25474695</c:v>
                </c:pt>
                <c:pt idx="2">
                  <c:v>34126498</c:v>
                </c:pt>
                <c:pt idx="3">
                  <c:v>23521109</c:v>
                </c:pt>
                <c:pt idx="4">
                  <c:v>17453039</c:v>
                </c:pt>
                <c:pt idx="5">
                  <c:v>14246580</c:v>
                </c:pt>
                <c:pt idx="6">
                  <c:v>11206942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A7-48C3-85E7-9A55CA0B3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DE874-2FE9-4942-A891-0A6274620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NDR 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7E6B6C-26CF-42E5-8356-6F430825D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378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3398E-CBAE-4551-A1D3-60466BAB3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92A7A-46BD-42CD-B0D4-5EE77BC1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89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Age Distribution | NDR 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 Distribution | NDR Doku</dc:title>
  <dc:creator>Frederik Peiniger</dc:creator>
  <cp:lastModifiedBy>Frederik Peiniger</cp:lastModifiedBy>
  <cp:revision>1</cp:revision>
  <dcterms:created xsi:type="dcterms:W3CDTF">2021-10-07T13:42:40Z</dcterms:created>
  <dcterms:modified xsi:type="dcterms:W3CDTF">2021-10-07T13:42:52Z</dcterms:modified>
</cp:coreProperties>
</file>