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6671</c:v>
                </c:pt>
                <c:pt idx="1">
                  <c:v>74069</c:v>
                </c:pt>
                <c:pt idx="2">
                  <c:v>118394</c:v>
                </c:pt>
                <c:pt idx="3">
                  <c:v>87245</c:v>
                </c:pt>
                <c:pt idx="4">
                  <c:v>63299</c:v>
                </c:pt>
                <c:pt idx="5">
                  <c:v>47732</c:v>
                </c:pt>
                <c:pt idx="6">
                  <c:v>30384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2-4866-8ADD-99ED34C5A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2A7C6-DBAA-4898-888F-4F92C118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NDR auf'm 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2D96E6-726D-45BF-A95E-73FD50AC6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628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4E7F2-03DC-4F6F-96FB-A3C5EC3A4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23.09.2021 - 06.10.2021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1FD60-AE67-4C8A-B1C8-F87CF0D3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77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Age Distribution | NDR auf'm 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 Distribution | NDR auf'm Land</dc:title>
  <dc:creator>Frederik Peiniger</dc:creator>
  <cp:lastModifiedBy>Frederik Peiniger</cp:lastModifiedBy>
  <cp:revision>1</cp:revision>
  <dcterms:created xsi:type="dcterms:W3CDTF">2021-10-07T13:18:17Z</dcterms:created>
  <dcterms:modified xsi:type="dcterms:W3CDTF">2021-10-07T13:18:32Z</dcterms:modified>
</cp:coreProperties>
</file>