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75707</c:v>
                </c:pt>
                <c:pt idx="1">
                  <c:v>352087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D6-4554-AC61-12F769B43E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CB17C-3A2F-43D1-A0B0-25C5CD1F5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Gender Distribution | NDR auf'm Land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508254-73A8-437F-8458-CC8E3041F8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70223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AB3C5-8DD2-4649-8C91-FFB7CC55EC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23.09.2021 - 06.10.2021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362C2-B3D3-4ADF-A2DB-EC9CFB2EF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8034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Views Gender Distribution | NDR auf'm Land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Views Gender Distribution | NDR auf'm Land</dc:title>
  <dc:creator>Frederik Peiniger</dc:creator>
  <cp:lastModifiedBy>Frederik Peiniger</cp:lastModifiedBy>
  <cp:revision>1</cp:revision>
  <dcterms:created xsi:type="dcterms:W3CDTF">2021-10-07T13:15:41Z</dcterms:created>
  <dcterms:modified xsi:type="dcterms:W3CDTF">2021-10-07T13:15:57Z</dcterms:modified>
</cp:coreProperties>
</file>