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75707</c:v>
                </c:pt>
                <c:pt idx="1">
                  <c:v>352087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2-4DBE-8C0F-530BF8336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0C743-9CBF-4E12-8774-686B52EE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NDR auf'm 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76BC8-3363-49EA-B686-C9B622391E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94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5F21B-18EC-435E-A80E-BFF68F60C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07.09.2021 - 06.10.2021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17FDE-E946-458C-B4B6-BADDE901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85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Gender Distribution | NDR auf'm 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Gender Distribution | NDR auf'm Land</dc:title>
  <dc:creator>Frederik Peiniger</dc:creator>
  <cp:lastModifiedBy>Frederik Peiniger</cp:lastModifiedBy>
  <cp:revision>1</cp:revision>
  <dcterms:created xsi:type="dcterms:W3CDTF">2021-10-07T13:13:37Z</dcterms:created>
  <dcterms:modified xsi:type="dcterms:W3CDTF">2021-10-07T13:13:42Z</dcterms:modified>
</cp:coreProperties>
</file>