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6F1F2-1A0D-4EFE-8B81-58080046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14391-F91A-43F0-A06A-3613A600FC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495607"/>
              </p:ext>
            </p:extLst>
          </p:nvPr>
        </p:nvGraphicFramePr>
        <p:xfrm>
          <a:off x="457200" y="1731963"/>
          <a:ext cx="806500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5914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5870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9109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74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6926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139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1230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74917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08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- 2021-03-08 20:30:16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Gleichberechtigung sollte eigentlich selbstverständlich sein – die Lücken sind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https://www.instagram.com/p/CMK2bEKKmVD/media/?size=l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5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- 2021-09-25 11:10:13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kleinste Bühne auf dem Reeperbahnfestival ist auch in diesem Jahr wieder am...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https://quintly-image-storage.s3.amazonaws.com/7eaa927309edd412d0ef760f0a9eb1ab/0c96bb810f6ab1811b7dcab6a476269c.jpg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428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450C8-919D-41A4-9EF6-626D12AD5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3739762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83C2-6FBD-401B-ACDA-38157D6B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DD9A10-CDF6-46B1-85F6-31E418993F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03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1948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4715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813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244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17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614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406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1100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5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- 2021-09-09 07:20:12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wünschen euch einen super Start in diesen wunderbaren Spätsommertag! 🌞
.
.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https://quintly-image-storage.s3.amazonaws.com/7eaa927309edd412d0ef760f0a9eb1ab/6343c7aecdbcb357f538e4fc64d3534b.jpg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59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- 2021-09-01 17:35:11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“Dies ist ein großer Tag für den irischen Fußball. Wir haben mit dieser Vereinb...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https://quintly-image-storage.s3.amazonaws.com/7eaa927309edd412d0ef760f0a9eb1ab/d3ca67407520f7514cbbba4ef52c9edd.jpg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43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EC6D7-0818-4D19-AAF5-DA29D5384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223652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9C5D6-4B67-4A99-BE48-0A5248D7A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C86BBE-8EAD-4AF2-9D9C-C458EA637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54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16187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378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4470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15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158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6916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83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423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9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- 2021-09-14 17:20:13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dem Ballon in die Luft und Kiel aus der Vogelperspektive sehen - dieses ein...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https://quintly-image-storage.s3.amazonaws.com/7eaa927309edd412d0ef760f0a9eb1ab/aebd4dd08cf3e1952b5d5114ff1e7a41.jpg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8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- 2021-09-01 20:35:10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Goldener Spätsommer! 😍🌅✨
.
.
.
#Sonnenuntergang #Abend #Licht #SchleswigHolstei...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https://quintly-image-storage.s3.amazonaws.com/7eaa927309edd412d0ef760f0a9eb1ab/9124c4ed2d1d4dd6e2387ab00d81d736.jpg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27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54345-18CB-4011-90C4-9343D2715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46171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4307C-E756-4798-847D-5788E031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C54CD-46FB-4B5D-931E-D7369E1026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713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3123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9519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588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076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299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936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860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18583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9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- 2021-07-29 13:45:13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 Perspektive! Und Wolken wie Zuckerwatte! 😍
.
.
.
#Windräder #Wolken #blau...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https://quintly-image-storage.s3.amazonaws.com/7eaa927309edd412d0ef760f0a9eb1ab/f51a5d5051934f751175a4546761cf8f.jpg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03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- 2021-05-31 13:27:29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Endlich mal wieder ein paar Sommer-Vibes: Habt ihr das gute Wetter am Wochenend...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https://quintly-image-storage.s3.amazonaws.com/7eaa927309edd412d0ef760f0a9eb1ab/a1a4f6ccfabfa9684b07dbaf13b436f0.jpg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47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DFA4B-1FD1-4668-9188-17C159BD2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540412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4B21-9D07-47FF-AC0F-A3F5B793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8898B-06D9-4C4F-B49A-A12242649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27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6574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0609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581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40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7134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2922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4870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250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0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- 2021-09-09 18:45:13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Influencerinnen und Influencer dürfen nach der Entscheidung des Bundesgerichtsh...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https://quintly-image-storage.s3.amazonaws.com/7eaa927309edd412d0ef760f0a9eb1ab/035fa5be6ab6869ce0ce91c6416f90f8.jpg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10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- 2021-08-03 11:51:12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Während Hardelands Wecker wieder um 3:30 Uhr klingelt, schickt Kuhlage in seine...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https://quintly-image-storage.s3.amazonaws.com/7eaa927309edd412d0ef760f0a9eb1ab/a129598936f4d9f017604c816d6068c0.jpg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18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CDB99-E21E-4652-BDC6-CF2B6B308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3126007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3424A-14C8-492D-84D3-F66AB396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87F87-F5DB-4928-AFDD-0E2F1086A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12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53058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088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652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239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49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097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1340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188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2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- 2021-09-14 14:55:25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Ich warne euch! 👀😤🍰
.
.
.
#Kuchen #Lieblingskuchen #Stück #Blick #imAuge #NJOYd...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https://quintly-image-storage.s3.amazonaws.com/7eaa927309edd412d0ef760f0a9eb1ab/ec3bc220d1eb12c19bf24d627027b9eb.jpg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0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- 2021-09-01 07:20:09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stört mich überhaupt nicht - aber wer ist bitte diese Person?" 🧐🤨
.
.
.
#E...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https://quintly-image-storage.s3.amazonaws.com/7eaa927309edd412d0ef760f0a9eb1ab/941da4a02471e4388c12253dfc5811e1.jpg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95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18EDE-F276-4C25-A7F6-B46271C90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27421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569BB-E4BC-4F22-9C53-56A0B5A09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62EB6-62EE-4DA1-B6D1-0CDADE9526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812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631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5328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4925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632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282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0834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5738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2489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5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- 2021-09-10 12:17:14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machen wir nur mit dem gesparten Geld? 🤑💸
Wenn die Internet-Geschwindigkei...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https://quintly-image-storage.s3.amazonaws.com/7eaa927309edd412d0ef760f0a9eb1ab/e88c29cc0029d1be2305177204d115af.jpg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1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- 2021-09-27 11:55:10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Ich werde auch liebevoll Packstation genannt ... 📦🙄😅
.
.
.
#Pakete #Paketannahm...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https://quintly-image-storage.s3.amazonaws.com/7eaa927309edd412d0ef760f0a9eb1ab/fd143359a2e0cd3724d26ed9061a584b.jpg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28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D99AF-B257-4274-B354-64B7A1BD3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120799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4752-4103-48AC-B49A-64FFCE252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D4C53F-A454-4DD3-B7F6-F6BCC3AE0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978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7150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0117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26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92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492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1657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8770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3129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4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- 2021-09-06 15:35:13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sibirische Tiger ist die größte Katze der Welt und gilt als streng geschütz...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https://quintly-image-storage.s3.amazonaws.com/7eaa927309edd412d0ef760f0a9eb1ab/88de256af1a574f4182a517e3d09b0d6.jpg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54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- 2021-08-18 20:05:13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Kurz innenhalten und genießen! 😍🌅
.
.
.
#UnserNorden #Sonne #Sommer #Sonnenunte...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https://quintly-image-storage.s3.amazonaws.com/7eaa927309edd412d0ef760f0a9eb1ab/2b686b5461a98464a41160dc4e85d9a3.jpg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94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59030-96A9-4827-AF93-92568E662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826681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64F22-0F61-4693-A08B-3D934D5B1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9E91E-4804-40DF-BB16-3A7CA0B8A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10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1214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7265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08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15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102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50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8193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0858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76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- 2021-08-31 07:15:26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Ja, guten Morgen! 😴🥱
.
.
.
#Nachbarn #wohnen #laut #Party #tanzen #guteIdee #sc...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https://quintly-image-storage.s3.amazonaws.com/7eaa927309edd412d0ef760f0a9eb1ab/1c1e064edcb2c21de5f08fec792a49b9.jpg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2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- 2021-09-03 10:17:27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„Wir wollen jungen Menschen, die Lebenswelten, die Sorgen aber auch Visionen 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https://quintly-image-storage.s3.amazonaws.com/7eaa927309edd412d0ef760f0a9eb1ab/f165faea35238840a2b945504f3a4b68.jpg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005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85416-0636-4716-AAF7-E26EB9279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43459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40E01-7A98-49FE-B968-DC437F535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65525-B4F4-45EE-A708-E555D9D68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971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4433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1354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058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124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825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0480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3933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686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9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- 2021-05-20 12:22:51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MIT 5:
Oh, guck – ein Regenbogen! 😍🌈
WIR mit 25:
Oh, guck – ein Regenboge...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https://quintly-image-storage.s3.amazonaws.com/7eaa927309edd412d0ef760f0a9eb1ab/f947d87986d3ab7a9501959f903c312d.jpg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41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- 2021-09-16 20:05:11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“KFZ-Rockstars” reparieren Autos und übergeben sie an Menschen in den Flutg...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https://quintly-image-storage.s3.amazonaws.com/7eaa927309edd412d0ef760f0a9eb1ab/5cf7de05ec58890b53e3608bded4bb6c.jpg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072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CAAEA-AC76-439E-8757-26EC3BA2C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350318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8038-7B7D-4105-AAC5-D8850BDB4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51512E-07F7-4CB2-8AD3-0CD0D80E9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15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3443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8410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354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094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401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72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701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36146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7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- 2021-06-29 14:15:10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für eine Leistung! Mit dem Geld sichert Marietheres mehr als 3.200 Kindern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https://quintly-image-storage.s3.amazonaws.com/7eaa927309edd412d0ef760f0a9eb1ab/7064b9dd4f719b113b1393328237c155.jpg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80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- 2021-06-26 07:55:12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traumhaftes Plätzchen (außer für Allergiker) 🤩☀️🌾
.
.
.
#UnserNorden #Norde...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https://quintly-image-storage.s3.amazonaws.com/7eaa927309edd412d0ef760f0a9eb1ab/8f8b4581d3c96135c528324ebad6f77e.jpg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852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754C2-1275-4810-AA07-F31DD058B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365861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EC1B2-8632-4653-BBB7-78ADA31F0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CAC39-6FCA-4054-862B-6DC6B87399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03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1766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812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40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133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9677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50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625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6049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74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- 2021-08-05 12:34:37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JAAA! Wir platzen fast vor Stolz und freuen uns so sehr mit dem Team: N-JOY Wel...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https://quintly-image-storage.s3.amazonaws.com/7eaa927309edd412d0ef760f0a9eb1ab/f39aac2984eeb30649ce45c6add6a83f.jpg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67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- 2021-08-31 16:50:11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"Rettomat", ein gemeinsames Projekt der Deutschen Bahn mit einem Start-up 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https://quintly-image-storage.s3.amazonaws.com/7eaa927309edd412d0ef760f0a9eb1ab/2010f490522f91c1cf7d09cdfcb0ba53.jpg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37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EC1F5-C740-4C4B-B728-6B003006E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239913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98BD-0C3E-409E-8C34-F687EBD6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njoyde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824D2-BE26-437A-9255-19329E231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773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60860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904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28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386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7491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7051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881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0509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2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njoyde - 2021-08-28 08:35:09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Dankeschön an @wolltilamm für das schöne Foto von der Insel Fehmarn! 🌅💚
.
.
.
#...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https://quintly-image-storage.s3.amazonaws.com/7eaa927309edd412d0ef760f0a9eb1ab/a1142e11929345644f3ea15344642ed0.jpg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70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7B2CA-7F64-450F-85B7-0B9F6EF94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01.01.2021 - 28.09.2021</a:t>
            </a:r>
          </a:p>
        </p:txBody>
      </p:sp>
    </p:spTree>
    <p:extLst>
      <p:ext uri="{BB962C8B-B14F-4D97-AF65-F5344CB8AC3E}">
        <p14:creationId xmlns:p14="http://schemas.microsoft.com/office/powerpoint/2010/main" val="17638022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991</Words>
  <Application>Microsoft Office PowerPoint</Application>
  <PresentationFormat>On-screen Show (4:3)</PresentationFormat>
  <Paragraphs>330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Instagram Posts nach Interaktionen | njoyde - 1 of 13</vt:lpstr>
      <vt:lpstr>Instagram Instagram Posts nach Interaktionen | njoyde - 2 of 13</vt:lpstr>
      <vt:lpstr>Instagram Instagram Posts nach Interaktionen | njoyde - 3 of 13</vt:lpstr>
      <vt:lpstr>Instagram Instagram Posts nach Interaktionen | njoyde - 4 of 13</vt:lpstr>
      <vt:lpstr>Instagram Instagram Posts nach Interaktionen | njoyde - 5 of 13</vt:lpstr>
      <vt:lpstr>Instagram Instagram Posts nach Interaktionen | njoyde - 6 of 13</vt:lpstr>
      <vt:lpstr>Instagram Instagram Posts nach Interaktionen | njoyde - 7 of 13</vt:lpstr>
      <vt:lpstr>Instagram Instagram Posts nach Interaktionen | njoyde - 8 of 13</vt:lpstr>
      <vt:lpstr>Instagram Instagram Posts nach Interaktionen | njoyde - 9 of 13</vt:lpstr>
      <vt:lpstr>Instagram Instagram Posts nach Interaktionen | njoyde - 10 of 13</vt:lpstr>
      <vt:lpstr>Instagram Instagram Posts nach Interaktionen | njoyde - 11 of 13</vt:lpstr>
      <vt:lpstr>Instagram Instagram Posts nach Interaktionen | njoyde - 12 of 13</vt:lpstr>
      <vt:lpstr>Instagram Instagram Posts nach Interaktionen | njoyde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Posts nach Interaktionen | njoyde - 1 of 13</dc:title>
  <dc:creator>Frederik Peiniger</dc:creator>
  <cp:lastModifiedBy>Frederik Peiniger</cp:lastModifiedBy>
  <cp:revision>1</cp:revision>
  <dcterms:created xsi:type="dcterms:W3CDTF">2021-10-01T13:44:33Z</dcterms:created>
  <dcterms:modified xsi:type="dcterms:W3CDTF">2021-10-01T13:46:17Z</dcterms:modified>
</cp:coreProperties>
</file>