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AEB0-4B2B-BC44-F7D90253E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050680"/>
        <c:axId val="327051664"/>
      </c:lineChart>
      <c:catAx>
        <c:axId val="3270506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51664"/>
        <c:crosses val="autoZero"/>
        <c:auto val="1"/>
        <c:lblAlgn val="ctr"/>
        <c:lblOffset val="100"/>
        <c:noMultiLvlLbl val="0"/>
      </c:catAx>
      <c:valAx>
        <c:axId val="32705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5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2F9F6-BE73-483B-8767-B23CDFB2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318587-5C88-4A8A-859B-3A6E89192B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3403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AE97E-EBB0-493F-AD1A-27660814B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18454-648C-49FC-85D8-9890E63FB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52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tagesschau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tagesschau</dc:title>
  <dc:creator>Frederik Peiniger</dc:creator>
  <cp:lastModifiedBy>Frederik Peiniger</cp:lastModifiedBy>
  <cp:revision>1</cp:revision>
  <dcterms:created xsi:type="dcterms:W3CDTF">2021-09-09T08:18:24Z</dcterms:created>
  <dcterms:modified xsi:type="dcterms:W3CDTF">2021-09-09T08:18:39Z</dcterms:modified>
</cp:coreProperties>
</file>