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1" r:id="rId5"/>
    <p:sldId id="262" r:id="rId6"/>
    <p:sldId id="264" r:id="rId7"/>
    <p:sldId id="265" r:id="rId8"/>
    <p:sldId id="267" r:id="rId9"/>
    <p:sldId id="268" r:id="rId10"/>
    <p:sldId id="269" r:id="rId11"/>
    <p:sldId id="270" r:id="rId12"/>
    <p:sldId id="272" r:id="rId13"/>
    <p:sldId id="273" r:id="rId14"/>
    <p:sldId id="274" r:id="rId15"/>
    <p:sldId id="276" r:id="rId16"/>
    <p:sldId id="277" r:id="rId17"/>
    <p:sldId id="278" r:id="rId18"/>
    <p:sldId id="280" r:id="rId19"/>
    <p:sldId id="281" r:id="rId20"/>
    <p:sldId id="282" r:id="rId21"/>
    <p:sldId id="284" r:id="rId22"/>
    <p:sldId id="285" r:id="rId23"/>
    <p:sldId id="286" r:id="rId24"/>
    <p:sldId id="287" r:id="rId25"/>
    <p:sldId id="288" r:id="rId26"/>
    <p:sldId id="290" r:id="rId27"/>
    <p:sldId id="291" r:id="rId28"/>
    <p:sldId id="293" r:id="rId29"/>
    <p:sldId id="294" r:id="rId30"/>
    <p:sldId id="296" r:id="rId31"/>
    <p:sldId id="297" r:id="rId32"/>
    <p:sldId id="298" r:id="rId33"/>
    <p:sldId id="300" r:id="rId34"/>
    <p:sldId id="301" r:id="rId35"/>
    <p:sldId id="303" r:id="rId36"/>
    <p:sldId id="304" r:id="rId37"/>
    <p:sldId id="305" r:id="rId38"/>
    <p:sldId id="306" r:id="rId39"/>
    <p:sldId id="308" r:id="rId40"/>
    <p:sldId id="309" r:id="rId41"/>
    <p:sldId id="311" r:id="rId42"/>
    <p:sldId id="312" r:id="rId4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4"/>
      <p:bold r:id="rId45"/>
      <p:italic r:id="rId46"/>
      <p:boldItalic r:id="rId4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4.fntdata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BF9D4-BBC2-4B28-BD15-D06434BE911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Monatsbericht PDF Export NDR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35DD76-2C03-4CC7-9346-1A14013C870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22560002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BF9A3C-CBCA-4DE0-8657-C837931D4C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Videostarts_Profil-bezogene_Nutzung | NDR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899E27-6A70-46CE-8213-84C725D163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870042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9544">
                  <a:extLst>
                    <a:ext uri="{9D8B030D-6E8A-4147-A177-3AD203B41FA5}">
                      <a16:colId xmlns:a16="http://schemas.microsoft.com/office/drawing/2014/main" val="11379435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4601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518870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66910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2374058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63556364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652630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Video-Post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Starts ab 10 Sek.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Starts ab 3 Sek.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War Live?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Crosspost-Video?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1551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N-JOY - 2021-01-28 15:28:35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Wir finden Phase 10 am besten! 👋🤩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2931779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5985790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7386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- 2021-01-02 17:25:20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 NDR Talk Show vor 20 Jahren - das war der erste Auftritt von Barb...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1256886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1911808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0299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- 2021-01-15 15:48:48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„Es klingt so nach Sprecherziehung" - Bülent Ceylan über das Hochdeut...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1066519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1667947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0987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3 - 2021-01-07 12:55:29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WhatsApp ändert seine Nutzungsbedingungen und teilt Daten mit Faceboo...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944227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1772073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855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DAS! im NDR Fernsehen - 2021-01-29 17:01:23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Wir finden Phase 10 am besten! 👋🤩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940573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1922149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7461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3 - 2021-01-28 16:25:19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Kinder sollten ihr Geld weniger in Ninjago- und Elsa-Spielzeug stecke...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850975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1726590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5527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3 - 2021-01-04 15:55:05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Trotz Rüstungsexportrichtlinien hat die Bundesregierung 2020 reichlic...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783767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1138316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52826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0A90B9-DA28-498C-8B2F-8889732D1F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01.01.2021 - 31.01.2021</a:t>
            </a:r>
          </a:p>
        </p:txBody>
      </p:sp>
    </p:spTree>
    <p:extLst>
      <p:ext uri="{BB962C8B-B14F-4D97-AF65-F5344CB8AC3E}">
        <p14:creationId xmlns:p14="http://schemas.microsoft.com/office/powerpoint/2010/main" val="7401724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7CE3E6-3478-4DC7-B933-C45EF8267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Videostarts_Profil-bezogene_Nutzung | NDR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C980D6-631F-447A-B92A-3EC13714AD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170150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9544">
                  <a:extLst>
                    <a:ext uri="{9D8B030D-6E8A-4147-A177-3AD203B41FA5}">
                      <a16:colId xmlns:a16="http://schemas.microsoft.com/office/drawing/2014/main" val="17762577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39284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111298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558986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7128184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1324472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489004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Video-Post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Starts ab 10 Sek.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Starts ab 3 Sek.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War Live?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Crosspost-Video?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9970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Panorama - 2021-01-12 17:27:18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Dauerhaft hohe Corona-Infektionszahlen und immer weniger Intensivbett...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743015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1502345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1376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Mein Nachmittag (NDR) - 2021-01-16 16:10:34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 wird sich der Storch bestimmt freuen, wenn er wieder Zuhause ist. 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686604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991551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9667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b-NO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2 - 2021-01-29 10:01:28</a:t>
                      </a:r>
                      <a:r>
                        <a:rPr kumimoji="0" lang="nb-NO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Passt 👌😂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619099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1279112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61102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491CC1-C741-4628-A512-B46FB7E748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01.01.2021 - 31.01.2021</a:t>
            </a:r>
          </a:p>
        </p:txBody>
      </p:sp>
    </p:spTree>
    <p:extLst>
      <p:ext uri="{BB962C8B-B14F-4D97-AF65-F5344CB8AC3E}">
        <p14:creationId xmlns:p14="http://schemas.microsoft.com/office/powerpoint/2010/main" val="41076310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5FD7D5-0E9F-4339-9098-2E057DD31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Videostarts_Profil-bezogene_Nutzung | NDR ohne extra 3 - 1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D9EA3F-C9DF-4962-B422-8CB5BD1172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495422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9544">
                  <a:extLst>
                    <a:ext uri="{9D8B030D-6E8A-4147-A177-3AD203B41FA5}">
                      <a16:colId xmlns:a16="http://schemas.microsoft.com/office/drawing/2014/main" val="20992365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22798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58089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75864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6836644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2228402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663514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Video-Post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Starts ab 10 Sek.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Starts ab 3 Sek.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War Live?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Crosspost-Video?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9158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N-JOY - 2021-01-28 15:28:35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Wir finden Phase 10 am besten! 👋🤩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2931779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5985790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8600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- 2021-01-02 17:25:20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 NDR Talk Show vor 20 Jahren - das war der erste Auftritt von Barb...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1256886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1911808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9601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- 2021-01-15 15:48:48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„Es klingt so nach Sprecherziehung" - Bülent Ceylan über das Hochdeut...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1066519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1667947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594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DAS! im NDR Fernsehen - 2021-01-29 17:01:23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Wir finden Phase 10 am besten! 👋🤩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940573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1922149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4006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Panorama - 2021-01-12 17:27:18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Dauerhaft hohe Corona-Infektionszahlen und immer weniger Intensivbett...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743015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1502345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2347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Mein Nachmittag (NDR) - 2021-01-16 16:10:34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 wird sich der Storch bestimmt freuen, wenn er wieder Zuhause ist. 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686604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991551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6868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b-NO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2 - 2021-01-29 10:01:28</a:t>
                      </a:r>
                      <a:r>
                        <a:rPr kumimoji="0" lang="nb-NO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Passt 👌😂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619099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1279112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63093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7C7BDF-4631-427D-BB43-C19517F1D5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01.01.2021 - 31.01.2021</a:t>
            </a:r>
          </a:p>
        </p:txBody>
      </p:sp>
    </p:spTree>
    <p:extLst>
      <p:ext uri="{BB962C8B-B14F-4D97-AF65-F5344CB8AC3E}">
        <p14:creationId xmlns:p14="http://schemas.microsoft.com/office/powerpoint/2010/main" val="29378664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099628-5EAF-4E55-AE06-B729CC0F4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Videostarts_Profil-bezogene_Nutzung | NDR ohne extra 3 - 2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95FD04-563A-48EC-8927-863787CCDF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36055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9544">
                  <a:extLst>
                    <a:ext uri="{9D8B030D-6E8A-4147-A177-3AD203B41FA5}">
                      <a16:colId xmlns:a16="http://schemas.microsoft.com/office/drawing/2014/main" val="42702302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45045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495217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849060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7580218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5347007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934953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Video-Post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Starts ab 10 Sek.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Starts ab 3 Sek.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War Live?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Crosspost-Video?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2605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 - 2021-01-30 19:00:00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Unser Wattenmeer - schön und ziemlich gefährlich! "Nordseereport" in 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569280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819019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0786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NDR.de - 2021-01-11 20:00:18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 wird sich der Storch bestimmt freuen, wenn er wieder zu Hause ist....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664810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0832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- 2021-01-16 17:32:12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Du sitzt im Kasimir rechts, siehst links nichts und hast kaum Überbli...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658064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48114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6DDAF1-6BCB-4456-8665-6338E38B35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01.01.2021 - 31.01.2021</a:t>
            </a:r>
          </a:p>
        </p:txBody>
      </p:sp>
    </p:spTree>
    <p:extLst>
      <p:ext uri="{BB962C8B-B14F-4D97-AF65-F5344CB8AC3E}">
        <p14:creationId xmlns:p14="http://schemas.microsoft.com/office/powerpoint/2010/main" val="19569776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899BE-BDBD-4C6C-970A-E33A1DEEB4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Videostarts_Inhalts-bezogene_Nutzung_(Crossposts) | NDR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FCC60B-D538-42D8-A089-8E3356BD43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029150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61688">
                  <a:extLst>
                    <a:ext uri="{9D8B030D-6E8A-4147-A177-3AD203B41FA5}">
                      <a16:colId xmlns:a16="http://schemas.microsoft.com/office/drawing/2014/main" val="8486483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4299649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15024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4247606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678146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Ersteller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Starts ab 10 Sek.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Starts ab 3 Sek.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8291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N-JOY - 2021-01-28 15:10:02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Wir finden Phase 10 am besten! 👋🤩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5713037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11868918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4552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- 2021-01-11 15:26:18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 wird sich der Storch bestimmt freuen, wenn er wieder Zuhause ist. 🏠😃
Das komplette Video kön...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2346630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3379862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6693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- 2021-01-12 11:52:46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Wir kenne sie alle: die Eltern-WhatsApp-Gruppen. 👍🏼🤯🍆
Barbara Schöneberger und Hubertus Meyer-B...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2231508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3884554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7789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3 - 2021-01-07 12:55:21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WhatsApp ändert seine Nutzungsbedingungen und teilt Daten mit Facebook. Wem das nicht passt, de...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2121173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3761710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7318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- 2021-01-15 15:39:05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„Es klingt so nach Sprecherziehung" - Bülent Ceylan über das Hochdeutsch aus Hannover. Noch meh...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1348449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2085531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3897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3 - 2021-01-15 10:49:38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Der öffentliche Personennahverkehr muss wegen Corona gar nicht geschlossen werden. Zumindest ni...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1315446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3100661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2700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3 - 2021-01-05 10:04:14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 Schulen sind und bleiben fast überall dicht. Wir zeigen euch, wie Homeschooling zum Kinders...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1294087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3026332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17433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9DE792-5A2E-4869-B689-16FBF2E4B5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01.01.2021 - 31.01.2021</a:t>
            </a:r>
          </a:p>
        </p:txBody>
      </p:sp>
    </p:spTree>
    <p:extLst>
      <p:ext uri="{BB962C8B-B14F-4D97-AF65-F5344CB8AC3E}">
        <p14:creationId xmlns:p14="http://schemas.microsoft.com/office/powerpoint/2010/main" val="33756725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C11CD-FE8F-4649-84F7-2A25542FB6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Videostarts_Inhalts-bezogene_Nutzung_(Crossposts) | NDR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D7B315-C255-4560-A4FF-380EDCA813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17563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61688">
                  <a:extLst>
                    <a:ext uri="{9D8B030D-6E8A-4147-A177-3AD203B41FA5}">
                      <a16:colId xmlns:a16="http://schemas.microsoft.com/office/drawing/2014/main" val="34119323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1002855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815208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2648121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652618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Ersteller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Starts ab 10 Sek.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Starts ab 3 Sek.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5522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Panorama - 2021-01-12 17:23:48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Dauerhaft hohe Corona-Infektionszahlen und immer weniger Intensivbetten - das bekommen vor alle...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1282673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2629379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5085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3 - 2021-01-04 08:50:05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 schneit! Im Winter!!! Beim Führer hätte es das nicht gegeben.
Ein extra 3 Classic.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1215583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2438220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7304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3 - 2021-01-09 15:06:59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Lockdown, Lagerkoller, die Kinder drehen langsam durch. Ihr MÜSST einfach raus. Aber wohin? Und...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934125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1759753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4995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1C908E-DEF0-4428-9DE4-9C6BD8BA24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01.01.2021 - 31.01.2021</a:t>
            </a:r>
          </a:p>
        </p:txBody>
      </p:sp>
    </p:spTree>
    <p:extLst>
      <p:ext uri="{BB962C8B-B14F-4D97-AF65-F5344CB8AC3E}">
        <p14:creationId xmlns:p14="http://schemas.microsoft.com/office/powerpoint/2010/main" val="41134972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60861-1564-434E-826B-DCFD51066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Videostarts_Inhalts-bezogene_Nutzung_(Crossposts) | NDR ohne extra 3 - 1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C13CB4-0F5D-4795-8F9C-22FF3C7C6B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61501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61688">
                  <a:extLst>
                    <a:ext uri="{9D8B030D-6E8A-4147-A177-3AD203B41FA5}">
                      <a16:colId xmlns:a16="http://schemas.microsoft.com/office/drawing/2014/main" val="7879192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6587065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8765674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4185133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15433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Ersteller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Starts ab 10 Sek.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Starts ab 3 Sek.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0827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N-JOY - 2021-01-28 15:10:02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Wir finden Phase 10 am besten! 👋🤩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5713037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11868918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431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- 2021-01-11 15:26:18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 wird sich der Storch bestimmt freuen, wenn er wieder Zuhause ist. 🏠😃
Das komplette Video kön...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2346630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3379862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6776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- 2021-01-12 11:52:46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Wir kenne sie alle: die Eltern-WhatsApp-Gruppen. 👍🏼🤯🍆
Barbara Schöneberger und Hubertus Meyer-B...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2231508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3884554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3966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- 2021-01-15 15:39:05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„Es klingt so nach Sprecherziehung" - Bülent Ceylan über das Hochdeutsch aus Hannover. Noch meh...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1348449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2085531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178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Panorama - 2021-01-12 17:23:48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Dauerhaft hohe Corona-Infektionszahlen und immer weniger Intensivbetten - das bekommen vor alle...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1282673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2629379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018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Sport - 2021-01-25 08:20:52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⚽️🎬 Ein legendäres Fußballspiel feiert 15. Geburtstag. Am 25.01.2006 lieferten sich der FC St. 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899901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1421241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3497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Schleswig-Holstein - 2021-01-18 12:41:05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Springpferde, die von Calido abstammen, haben insgesamt schon 4,3 Millionen Euro eingebracht.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757947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1336383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73647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CBB075-6CF5-49F2-9EC5-6BC77AA3D6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01.01.2021 - 31.01.2021</a:t>
            </a:r>
          </a:p>
        </p:txBody>
      </p:sp>
    </p:spTree>
    <p:extLst>
      <p:ext uri="{BB962C8B-B14F-4D97-AF65-F5344CB8AC3E}">
        <p14:creationId xmlns:p14="http://schemas.microsoft.com/office/powerpoint/2010/main" val="25631976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014477-481B-492B-923A-7E4279375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Videostarts_Inhalts-bezogene_Nutzung_(Crossposts) | NDR ohne extra 3 - 2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485297-E0ED-47CF-A9C4-8F7E8A047A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651220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61688">
                  <a:extLst>
                    <a:ext uri="{9D8B030D-6E8A-4147-A177-3AD203B41FA5}">
                      <a16:colId xmlns:a16="http://schemas.microsoft.com/office/drawing/2014/main" val="373862485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1619323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4251678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0549709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165096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Ersteller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Starts ab 10 Sek.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Starts ab 3 Sek.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1126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 - 2021-01-30 17:40:32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Unser Wattenmeer - schön und ziemlich gefährlich! "Nordseereport" in ganzer Länge: ndr.de/nords...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619396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892688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6342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Schleswig-Holstein - 2021-01-17 12:09:30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Anke Großbach probiert aus, worauf sie verzichten kann. Dabei zwingt sie sich nie zu Entbehrung...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487783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799224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9233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 - 2021-01-13 19:06:02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Schnell mal 'nen Reifen wechseln? Bei 6 Tonnen nicht so einfach. 😮 "Die Nordreportage", am Donn...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367279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633995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87212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3B36B1-8040-4DC9-8425-2E7BE7F228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01.01.2021 - 31.01.2021</a:t>
            </a:r>
          </a:p>
        </p:txBody>
      </p:sp>
    </p:spTree>
    <p:extLst>
      <p:ext uri="{BB962C8B-B14F-4D97-AF65-F5344CB8AC3E}">
        <p14:creationId xmlns:p14="http://schemas.microsoft.com/office/powerpoint/2010/main" val="29541236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14C083-FEE6-4720-9807-C8B152730A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Topliste_Posts | NDR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B7C270-D936-4487-AAAE-1E36F10566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8328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20056">
                  <a:extLst>
                    <a:ext uri="{9D8B030D-6E8A-4147-A177-3AD203B41FA5}">
                      <a16:colId xmlns:a16="http://schemas.microsoft.com/office/drawing/2014/main" val="14794080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2637414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65703086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6620845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4475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- 2021-01-28 15:28:35</a:t>
                      </a:r>
                      <a:r>
                        <a:rPr lang="de-DE" sz="1000"/>
                        <a:t>
 Wir finden Phase 10 am besten! 👋🤩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813895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8556504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1197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- 2021-01-02 17:25:20</a:t>
                      </a:r>
                      <a:r>
                        <a:rPr lang="de-DE" sz="1000"/>
                        <a:t>
 Die NDR Talk Show vor 20 Jahren - das war der erste Auftritt von Barbara Schöneberger als...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262215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3114378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8104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- 2021-01-07 18:30:00</a:t>
                      </a:r>
                      <a:r>
                        <a:rPr lang="de-DE" sz="1000"/>
                        <a:t>
 Eine Stadt im Norden kann es ja nicht sein. 😜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239601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938003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3340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DAS! im NDR Fernsehen - 2021-01-29 17:01:23</a:t>
                      </a:r>
                      <a:r>
                        <a:rPr lang="de-DE" sz="1000"/>
                        <a:t>
 Wir finden Phase 10 am besten! 👋🤩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3778009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3410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NDR 2 - 2021-01-27 16:36:01</a:t>
                      </a:r>
                      <a:r>
                        <a:rPr lang="es-ES" sz="1000"/>
                        <a:t>
 Uuuuund los! 😁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1792061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2626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Panorama - 2021-01-12 17:27:18</a:t>
                      </a:r>
                      <a:r>
                        <a:rPr lang="de-DE" sz="1000"/>
                        <a:t>
 Dauerhaft hohe Corona-Infektionszahlen und immer weniger Intensivbetten - das bekommen vo...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2832494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769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- 2021-01-05 18:08:46</a:t>
                      </a:r>
                      <a:r>
                        <a:rPr lang="de-DE" sz="1000"/>
                        <a:t>
 Der Lockdown wird verlängert.
+++ Update +++ Ministerpräsident Stephan Weil (SPD) hat bei...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1112614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9669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Extra 3 - 2021-01-04 15:55:05</a:t>
                      </a:r>
                      <a:r>
                        <a:rPr lang="de-DE" sz="1000"/>
                        <a:t>
 Trotz Rüstungsexportrichtlinien hat die Bundesregierung 2020 reichlich #Rüstungsexporte a...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1961818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5438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- 2021-01-23 13:47:01</a:t>
                      </a:r>
                      <a:r>
                        <a:rPr lang="de-DE" sz="1000"/>
                        <a:t>
 Und vor allem danke für so viele "Lach- und Sachgeschichten" 🤗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3981316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0945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1000" b="1"/>
                        <a:t>NDR 2 - 2021-01-29 10:01:28</a:t>
                      </a:r>
                      <a:r>
                        <a:rPr lang="nb-NO" sz="1000"/>
                        <a:t>
 Passt 👌😂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2609471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34680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B3E7C9-F7C9-4A3C-8DC1-33338FC990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01.01.2021 - 31.01.2021</a:t>
            </a:r>
          </a:p>
        </p:txBody>
      </p:sp>
    </p:spTree>
    <p:extLst>
      <p:ext uri="{BB962C8B-B14F-4D97-AF65-F5344CB8AC3E}">
        <p14:creationId xmlns:p14="http://schemas.microsoft.com/office/powerpoint/2010/main" val="37851211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69276A-6385-405D-9477-CF694ECE02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Topliste_Posts | NDR ohne extra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AA1764-1496-4E26-B3FC-8521875A59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17644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20056">
                  <a:extLst>
                    <a:ext uri="{9D8B030D-6E8A-4147-A177-3AD203B41FA5}">
                      <a16:colId xmlns:a16="http://schemas.microsoft.com/office/drawing/2014/main" val="28838888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9745010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56366716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2480656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013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- 2021-01-28 15:28:35</a:t>
                      </a:r>
                      <a:r>
                        <a:rPr lang="de-DE" sz="1000"/>
                        <a:t>
 Wir finden Phase 10 am besten! 👋🤩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813895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8556504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1511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- 2021-01-02 17:25:20</a:t>
                      </a:r>
                      <a:r>
                        <a:rPr lang="de-DE" sz="1000"/>
                        <a:t>
 Die NDR Talk Show vor 20 Jahren - das war der erste Auftritt von Barbara Schöneberger als...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262215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3114378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4319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- 2021-01-07 18:30:00</a:t>
                      </a:r>
                      <a:r>
                        <a:rPr lang="de-DE" sz="1000"/>
                        <a:t>
 Eine Stadt im Norden kann es ja nicht sein. 😜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239601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938003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1463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DAS! im NDR Fernsehen - 2021-01-29 17:01:23</a:t>
                      </a:r>
                      <a:r>
                        <a:rPr lang="de-DE" sz="1000"/>
                        <a:t>
 Wir finden Phase 10 am besten! 👋🤩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3778009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1154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NDR 2 - 2021-01-27 16:36:01</a:t>
                      </a:r>
                      <a:r>
                        <a:rPr lang="es-ES" sz="1000"/>
                        <a:t>
 Uuuuund los! 😁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1792061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6754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Panorama - 2021-01-12 17:27:18</a:t>
                      </a:r>
                      <a:r>
                        <a:rPr lang="de-DE" sz="1000"/>
                        <a:t>
 Dauerhaft hohe Corona-Infektionszahlen und immer weniger Intensivbetten - das bekommen vo...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2832494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697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- 2021-01-05 18:08:46</a:t>
                      </a:r>
                      <a:r>
                        <a:rPr lang="de-DE" sz="1000"/>
                        <a:t>
 Der Lockdown wird verlängert.
+++ Update +++ Ministerpräsident Stephan Weil (SPD) hat bei...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1112614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0930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- 2021-01-23 13:47:01</a:t>
                      </a:r>
                      <a:r>
                        <a:rPr lang="de-DE" sz="1000"/>
                        <a:t>
 Und vor allem danke für so viele "Lach- und Sachgeschichten" 🤗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3981316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4591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1000" b="1"/>
                        <a:t>NDR 2 - 2021-01-29 10:01:28</a:t>
                      </a:r>
                      <a:r>
                        <a:rPr lang="nb-NO" sz="1000"/>
                        <a:t>
 Passt 👌😂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2609471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1537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- 2021-01-15 15:48:48</a:t>
                      </a:r>
                      <a:r>
                        <a:rPr lang="de-DE" sz="1000"/>
                        <a:t>
 „Es klingt so nach Sprecherziehung" - Bülent Ceylan über das Hochdeutsch aus Hannover. No...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1934851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98813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483360-49B7-4A53-8353-0B0CA846EE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01.01.2021 - 31.01.2021</a:t>
            </a:r>
          </a:p>
        </p:txBody>
      </p:sp>
    </p:spTree>
    <p:extLst>
      <p:ext uri="{BB962C8B-B14F-4D97-AF65-F5344CB8AC3E}">
        <p14:creationId xmlns:p14="http://schemas.microsoft.com/office/powerpoint/2010/main" val="29467155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AC9B9-E75E-4D58-91FE-74600475C4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Profil_Nutzung_im_Zeitraum | NDR - 1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E12541-9AF6-4AED-ADB1-783EC2B8D4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157710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399520863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94370854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15352417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02617873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1875271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3245561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 (inkl. Likes)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Sehvolumen in Stunden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7975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922796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657138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214118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7239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N-JOY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904266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539238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1307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557252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6943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5639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Fernsehen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8442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Hamburg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5947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3638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047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DAS! im NDR Fernsehen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149881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52715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3487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Schleswig-Holstein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51537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F64EE7-A3B0-4466-8C1B-EDE6717AA6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01.01.2021 - 31.01.2021</a:t>
            </a:r>
          </a:p>
        </p:txBody>
      </p:sp>
    </p:spTree>
    <p:extLst>
      <p:ext uri="{BB962C8B-B14F-4D97-AF65-F5344CB8AC3E}">
        <p14:creationId xmlns:p14="http://schemas.microsoft.com/office/powerpoint/2010/main" val="18109532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0C48C8-328D-4BC2-99EB-3D914B4DC2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Profil_Nutzung_im_Zeitraum | NDR - 2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40D749-ADBA-4610-AA6B-2EF3C9502D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80960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42055171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60085661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98193703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6587417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4477659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0774202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 (inkl. Likes)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Sehvolumen in Stunden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3175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Panorama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3522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Sesamstraße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8067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4828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0516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83508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1828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Schorse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5688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3668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Neues aus Büttenwarder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3987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Kultur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0626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Mein Nachmittag (NDR)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88452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D84F38-AF9D-49EF-84ED-1C2AA285D7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01.01.2021 - 31.01.2021</a:t>
            </a:r>
          </a:p>
        </p:txBody>
      </p:sp>
    </p:spTree>
    <p:extLst>
      <p:ext uri="{BB962C8B-B14F-4D97-AF65-F5344CB8AC3E}">
        <p14:creationId xmlns:p14="http://schemas.microsoft.com/office/powerpoint/2010/main" val="16719192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4472F-94A7-476B-89AA-13BEE8BA0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Profil_Nutzung_im_Zeitraum | NDR - 3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C9E46A-A410-4ACF-96D6-EAB328C929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056671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305724135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70992868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63644677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32721886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0024192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5052314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 (inkl. Likes)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Sehvolumen in Stunden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595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554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INAS NACHT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4342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Wir sind die Freeses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2648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Elbphilharmonie Orchester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7227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Rute raus, der Spaß beginnt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6676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DC8843-F38B-4DAB-B325-4C402791DB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01.01.2021 - 31.01.2021</a:t>
            </a:r>
          </a:p>
        </p:txBody>
      </p:sp>
    </p:spTree>
    <p:extLst>
      <p:ext uri="{BB962C8B-B14F-4D97-AF65-F5344CB8AC3E}">
        <p14:creationId xmlns:p14="http://schemas.microsoft.com/office/powerpoint/2010/main" val="2177558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4AFB0C-DECF-45FB-9936-E1F7472CE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Post_Distributionstyp | NDR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554750-D97D-43FB-9EED-C309CE58C9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783095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7528473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399569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15408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13295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43900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46950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44395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4453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Misc.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9555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Hamburg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2041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883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1354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1362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Fernsehen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0706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N-JOY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6604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Schleswig-Holstein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4003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9907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DAS! im NDR Fernsehen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0131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Kultur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3565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10B9D4-1509-42A8-B410-0BD16FB67C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01.01.2021 - 31.01.2021</a:t>
            </a:r>
          </a:p>
        </p:txBody>
      </p:sp>
    </p:spTree>
    <p:extLst>
      <p:ext uri="{BB962C8B-B14F-4D97-AF65-F5344CB8AC3E}">
        <p14:creationId xmlns:p14="http://schemas.microsoft.com/office/powerpoint/2010/main" val="9418652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9952DD-08C7-4E13-A028-F38A220433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Post_Distributionstyp | NDR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164AFB-C4F7-484E-93AB-DE78DF4FDC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774471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6586358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667952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905361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65780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56762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45463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523928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592814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Misc.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7887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5838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2668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3815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2755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Sesamstraße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2516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Mein Nachmittag (NDR)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2098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Schorse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1657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6336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3682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Wir sind die Freeses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24856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47104E-4F73-4240-A4AB-AF75DAC439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01.01.2021 - 31.01.2021</a:t>
            </a:r>
          </a:p>
        </p:txBody>
      </p:sp>
    </p:spTree>
    <p:extLst>
      <p:ext uri="{BB962C8B-B14F-4D97-AF65-F5344CB8AC3E}">
        <p14:creationId xmlns:p14="http://schemas.microsoft.com/office/powerpoint/2010/main" val="32094060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F025DC-D858-47BA-B602-6519F0367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Post_Distributionstyp | NDR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C4DA85-6125-4651-A0C7-E8C8EEF34F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767448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4414900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389942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34442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98183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41976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94243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70243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37781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Misc.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0321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Neues aus Büttenwarder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3267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Radiophilharmonie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7586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Rute raus, der Spaß beginnt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8473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Doku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943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Panorama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45826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47C6DA-5BFD-4E0E-84DD-7B85587259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01.01.2021 - 31.01.2021</a:t>
            </a:r>
          </a:p>
        </p:txBody>
      </p:sp>
    </p:spTree>
    <p:extLst>
      <p:ext uri="{BB962C8B-B14F-4D97-AF65-F5344CB8AC3E}">
        <p14:creationId xmlns:p14="http://schemas.microsoft.com/office/powerpoint/2010/main" val="29052934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87AA4F-E84F-497B-B637-041A7823FB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Video-Posts_Videostarts | NDR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E47663-BC94-44CF-B430-2CA0B2BDE1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32006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1">
                  <a:extLst>
                    <a:ext uri="{9D8B030D-6E8A-4147-A177-3AD203B41FA5}">
                      <a16:colId xmlns:a16="http://schemas.microsoft.com/office/drawing/2014/main" val="293585725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0397153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Video-Post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Videostarts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6171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- 2021-01-29 12:46:36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Phase 10! 😍👋🏼
.
.
.
#work #arbeit #motivation #müde #feierabend #sport #essen #telefonieren #bff #weekendvibes #NJOYde #radio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407885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5017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treckerfahrerduerfendas - 2021-01-01 15:00:52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Happy new year: es ist nicht alles Gold, was glänzt, aber auch nicht alles Mist, was stinkt: all the best 4 U in 2021!!! (bitte Ton an...!) 😇
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143144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2814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treckerfahrerduerfendas - 2021-01-02 16:31:04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Das sind Jasper &amp; Joris auf der letzten MELA gewesen: da bleiben keine Fragen offen, oder? Mehr von den beiden siehst in unserer neuen Staffel E...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129863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0220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treckerfahrerduerfendas - 2021-01-13 17:00:43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Ein 20 Jahre alter Mann ist bei einem Unfall mit einem Treckergespann im Landkreis Diepholz (Niedersachsen) schwer verletzt worden. Wir wünsche...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91394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2134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extra3 - 2021-01-28 13:09:30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Appetithäppchen von uns für euch.
#extra3 #Sendungistonline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74068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81376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E68EE0-F553-4BE1-A0D0-39FD3C2E3A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01.01.2021 - 31.01.2021</a:t>
            </a:r>
          </a:p>
        </p:txBody>
      </p:sp>
    </p:spTree>
    <p:extLst>
      <p:ext uri="{BB962C8B-B14F-4D97-AF65-F5344CB8AC3E}">
        <p14:creationId xmlns:p14="http://schemas.microsoft.com/office/powerpoint/2010/main" val="20400879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5ED29-7BB0-4D90-91BD-B510475180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Video-Posts_Videostarts | NDR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BC877B-2A8F-442D-9947-7E83FF7198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767865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1">
                  <a:extLst>
                    <a:ext uri="{9D8B030D-6E8A-4147-A177-3AD203B41FA5}">
                      <a16:colId xmlns:a16="http://schemas.microsoft.com/office/drawing/2014/main" val="376453959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342764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Video-Post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Videostarts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8333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ndrniedersachsen - 2021-01-03 12:36:22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Ausflügler strömen weiter in den Oberharz. Schneefall verschärft die Situation: Es kommt zu Straßensperrungen.
.
Mehr dazu bei uns im Netz (Link...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4823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treckerfahrerduerfendas - 2021-01-22 16:31:08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Hast Du eigentlich auch noch ein Foto Deines ERSTEN Treckers für uns...?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7943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ndrniedersachsen - 2021-01-23 09:00:42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Etwas Süßeres als diese Beiden bekommst du heute nicht zu sehen, versprochen!😍
.
.
.
#ndrniedersachsen
#ndr1niedersachsen
#halloniedersachsen
#d...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05917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058F27-F8A0-4EEB-90CD-1D3FDBBC6E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01.01.2021 - 31.01.2021</a:t>
            </a:r>
          </a:p>
        </p:txBody>
      </p:sp>
    </p:spTree>
    <p:extLst>
      <p:ext uri="{BB962C8B-B14F-4D97-AF65-F5344CB8AC3E}">
        <p14:creationId xmlns:p14="http://schemas.microsoft.com/office/powerpoint/2010/main" val="25240491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FCCCE5-717C-471D-9896-B693722D42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Video-Posts_Videostarts | NDR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D289AC-C39B-4D40-98F8-1933635BA0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50066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1">
                  <a:extLst>
                    <a:ext uri="{9D8B030D-6E8A-4147-A177-3AD203B41FA5}">
                      <a16:colId xmlns:a16="http://schemas.microsoft.com/office/drawing/2014/main" val="335031176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613981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Video-Post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Videostarts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0154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ndrniedersachsen - 2021-01-22 06:15:58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Okay, umdrehen ging schon mal leichter😅🙈
.
.
.
#ndrniedersachsen
#ndr1niedersachsen
#halloniedersachsen
#dasbesteamnorden
#wirinniedersachsen
#m...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3621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treckerfahrerduerfendas - 2021-01-21 16:46:01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Bloß keine Dieselpest: hast Du Deinen Kraftstoff schon jemals - wie von @treckerdoktor empfohlen - "gepimpt"?
_________________________________...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2164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8CE358-2BF0-437E-8A07-A92C438742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01.01.2021 - 31.01.2021</a:t>
            </a:r>
          </a:p>
        </p:txBody>
      </p:sp>
    </p:spTree>
    <p:extLst>
      <p:ext uri="{BB962C8B-B14F-4D97-AF65-F5344CB8AC3E}">
        <p14:creationId xmlns:p14="http://schemas.microsoft.com/office/powerpoint/2010/main" val="25793906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438870-E9CF-4217-B80B-CBCB1BFF9D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Video-Posts_Videostarts | Instagram ohne extra 3 - 1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D3FC4C-00E1-435F-ADD6-1D67D69317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947669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1">
                  <a:extLst>
                    <a:ext uri="{9D8B030D-6E8A-4147-A177-3AD203B41FA5}">
                      <a16:colId xmlns:a16="http://schemas.microsoft.com/office/drawing/2014/main" val="8376238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4384086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Video-Post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Videostarts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7057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- 2021-01-29 12:46:36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Phase 10! 😍👋🏼
.
.
.
#work #arbeit #motivation #müde #feierabend #sport #essen #telefonieren #bff #weekendvibes #NJOYde #radio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407885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4800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treckerfahrerduerfendas - 2021-01-01 15:00:52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Happy new year: es ist nicht alles Gold, was glänzt, aber auch nicht alles Mist, was stinkt: all the best 4 U in 2021!!! (bitte Ton an...!) 😇
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143144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2740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treckerfahrerduerfendas - 2021-01-02 16:31:04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Das sind Jasper &amp; Joris auf der letzten MELA gewesen: da bleiben keine Fragen offen, oder? Mehr von den beiden siehst in unserer neuen Staffel E...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129863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8635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treckerfahrerduerfendas - 2021-01-13 17:00:43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Ein 20 Jahre alter Mann ist bei einem Unfall mit einem Treckergespann im Landkreis Diepholz (Niedersachsen) schwer verletzt worden. Wir wünsche...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91394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2267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ndrniedersachsen - 2021-01-03 12:36:22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Ausflügler strömen weiter in den Oberharz. Schneefall verschärft die Situation: Es kommt zu Straßensperrungen.
.
Mehr dazu bei uns im Netz (Link...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231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treckerfahrerduerfendas - 2021-01-22 16:31:08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Hast Du eigentlich auch noch ein Foto Deines ERSTEN Treckers für uns...?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76783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CE78C8-BF32-4027-9722-69C4A5360C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01.01.2021 - 31.01.2021</a:t>
            </a:r>
          </a:p>
        </p:txBody>
      </p:sp>
    </p:spTree>
    <p:extLst>
      <p:ext uri="{BB962C8B-B14F-4D97-AF65-F5344CB8AC3E}">
        <p14:creationId xmlns:p14="http://schemas.microsoft.com/office/powerpoint/2010/main" val="32309229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79E07-4B45-4DBE-8CFB-82ED09D143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Video-Posts_Videostarts | Instagram ohne extra 3 - 2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5FB982-50E3-4A8E-BF55-DCF796F667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320387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1">
                  <a:extLst>
                    <a:ext uri="{9D8B030D-6E8A-4147-A177-3AD203B41FA5}">
                      <a16:colId xmlns:a16="http://schemas.microsoft.com/office/drawing/2014/main" val="341101337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085416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Video-Post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Videostarts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5950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ndrniedersachsen - 2021-01-23 09:00:42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Etwas Süßeres als diese Beiden bekommst du heute nicht zu sehen, versprochen!😍
.
.
.
#ndrniedersachsen
#ndr1niedersachsen
#halloniedersachsen
#d...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078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ndrniedersachsen - 2021-01-22 06:15:58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Okay, umdrehen ging schon mal leichter😅🙈
.
.
.
#ndrniedersachsen
#ndr1niedersachsen
#halloniedersachsen
#dasbesteamnorden
#wirinniedersachsen
#m...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3488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treckerfahrerduerfendas - 2021-01-21 16:46:01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Bloß keine Dieselpest: hast Du Deinen Kraftstoff schon jemals - wie von @treckerdoktor empfohlen - "gepimpt"?
_________________________________...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0974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680483-BF56-45AC-8972-9A480A131F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01.01.2021 - 31.01.2021</a:t>
            </a:r>
          </a:p>
        </p:txBody>
      </p:sp>
    </p:spTree>
    <p:extLst>
      <p:ext uri="{BB962C8B-B14F-4D97-AF65-F5344CB8AC3E}">
        <p14:creationId xmlns:p14="http://schemas.microsoft.com/office/powerpoint/2010/main" val="23290708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A3F749-3306-45C6-A202-A034C0616C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Video-Posts_Videostarts | Instagram ohne extra 3 - 3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16462A-30FC-4D5D-852F-E2B6BF062C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486588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1">
                  <a:extLst>
                    <a:ext uri="{9D8B030D-6E8A-4147-A177-3AD203B41FA5}">
                      <a16:colId xmlns:a16="http://schemas.microsoft.com/office/drawing/2014/main" val="379030006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7241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Video-Post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Videostarts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349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treckerfahrerduerfendas - 2021-01-18 16:31:11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Okay, okay, es ist ein Radlader - kein Trecker, aber schon faszinierend zuzusehen, nicht wahr?  Danke an das Team von @ndrniedersachsen 
______...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54451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8F0D13-DB3E-4EB4-85AD-0ABFF136D4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01.01.2021 - 31.01.2021</a:t>
            </a:r>
          </a:p>
        </p:txBody>
      </p:sp>
    </p:spTree>
    <p:extLst>
      <p:ext uri="{BB962C8B-B14F-4D97-AF65-F5344CB8AC3E}">
        <p14:creationId xmlns:p14="http://schemas.microsoft.com/office/powerpoint/2010/main" val="37812090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F1B0A-A4D7-487B-AD93-BD8EFC435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Story-Elemente | extra3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BB5E95-A01B-44DA-9402-0AB0D638C2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0502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4952">
                  <a:extLst>
                    <a:ext uri="{9D8B030D-6E8A-4147-A177-3AD203B41FA5}">
                      <a16:colId xmlns:a16="http://schemas.microsoft.com/office/drawing/2014/main" val="113391532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475915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48786097"/>
                    </a:ext>
                  </a:extLst>
                </a:gridCol>
                <a:gridCol w="3044952">
                  <a:extLst>
                    <a:ext uri="{9D8B030D-6E8A-4147-A177-3AD203B41FA5}">
                      <a16:colId xmlns:a16="http://schemas.microsoft.com/office/drawing/2014/main" val="29002510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Story-Element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Story-Element Potenzielle Reichweite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9517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extra3 - 2021-01-07 17:56:00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https://www.instagram.com/p/CJwL9jcKZ0I/media/?size=l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114501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0769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extra3 - 2021-01-15 15:41:06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https://www.instagram.com/p/CKEi4t2KPEl/media/?size=l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100484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9939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extra3 - 2021-01-27 11:57:29</a:t>
                      </a:r>
                      <a:r>
                        <a:rPr lang="en-US" sz="1000"/>
                        <a:t>
 @jaleube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https://www.instagram.com/p/CKjC1PpiB54/media/?size=l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98636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1089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extra3 - 2021-01-21 17:56:38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https://www.instagram.com/p/CKUPMhHKv1y/media/?size=l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97513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92858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56FE8A-83F9-4E79-A1E4-1F747733EB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01.01.2021 - 31.01.2021</a:t>
            </a:r>
          </a:p>
        </p:txBody>
      </p:sp>
    </p:spTree>
    <p:extLst>
      <p:ext uri="{BB962C8B-B14F-4D97-AF65-F5344CB8AC3E}">
        <p14:creationId xmlns:p14="http://schemas.microsoft.com/office/powerpoint/2010/main" val="8668176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4A7F5-60A4-4456-8687-587C75C081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Story-Elemente | Instagram ohne extra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4D328D-B483-4A7F-9CFC-D689D3C1DF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477252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4952">
                  <a:extLst>
                    <a:ext uri="{9D8B030D-6E8A-4147-A177-3AD203B41FA5}">
                      <a16:colId xmlns:a16="http://schemas.microsoft.com/office/drawing/2014/main" val="142344012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4320865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87482667"/>
                    </a:ext>
                  </a:extLst>
                </a:gridCol>
                <a:gridCol w="3044952">
                  <a:extLst>
                    <a:ext uri="{9D8B030D-6E8A-4147-A177-3AD203B41FA5}">
                      <a16:colId xmlns:a16="http://schemas.microsoft.com/office/drawing/2014/main" val="39419897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Story-Element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Story-Element Potenzielle Reichweite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3426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ernaehrungsdocs - 2021-01-25 08:39:01</a:t>
                      </a:r>
                      <a:r>
                        <a:rPr lang="de-DE" sz="1000"/>
                        <a:t>
 HEUTE GIBT‘S UNS WIEDER IM TV! WIE GUT IHR BEREITS ÜBER GESUNDE ERNÄHRUNG BESCHEID WISST, KÖNNT IHR IN UNSEREM KLEINEN QUIZ TESTEN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https://www.instagram.com/p/CKdihdeqpWl/media/?size=l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65787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2880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ernaehrungsdocs - 2021-01-31 08:24:29</a:t>
                      </a:r>
                      <a:r>
                        <a:rPr lang="de-DE" sz="1000"/>
                        <a:t>
 AM MONTAG - 01.02. - GIBT‘S WIEDER EINE NEUE FOLGE 
MIT UNS IM TV
AB 21 UHR IM NDR FERNSEHEN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https://www.instagram.com/p/CKs9otCq5Id/media/?size=l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61535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2265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ernaehrungsdocs - 2021-01-25 08:45:30</a:t>
                      </a:r>
                      <a:r>
                        <a:rPr lang="de-DE" sz="1000"/>
                        <a:t>
 ESSEN FÜR‘S HERZ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https://www.instagram.com/p/CKdjRByMYdT/media/?size=l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59631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4213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ernaehrungsdocs - 2021-01-11 11:02:33</a:t>
                      </a:r>
                      <a:r>
                        <a:rPr lang="de-DE" sz="1000"/>
                        <a:t>
 Es gibt ein neues Ärzteteam beim NDR!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https://www.instagram.com/p/CJ5v0qAKf5t/media/?size=l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59457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80903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410056-D7E8-4057-9654-18D0685C6D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01.01.2021 - 31.01.2021</a:t>
            </a:r>
          </a:p>
        </p:txBody>
      </p:sp>
    </p:spTree>
    <p:extLst>
      <p:ext uri="{BB962C8B-B14F-4D97-AF65-F5344CB8AC3E}">
        <p14:creationId xmlns:p14="http://schemas.microsoft.com/office/powerpoint/2010/main" val="7616693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F66C0-E014-4E0F-A1B8-E9CF7C0FBC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Topliste_Posts | NDR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1282F4-7951-47DA-9246-5B66A00AC6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244611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55464">
                  <a:extLst>
                    <a:ext uri="{9D8B030D-6E8A-4147-A177-3AD203B41FA5}">
                      <a16:colId xmlns:a16="http://schemas.microsoft.com/office/drawing/2014/main" val="33512335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61512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9825786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019901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Potenzielle Reichweite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1271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extra3 - 2021-01-20 16:06:19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Donald Trump zufrieden: Bei seiner Vereidigung 2017 waren viel mehr Zuschauer a...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1407770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8928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extra3 - 2021-01-05 15:04:57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 Neue deutsche Medienmacher haben beim Institut für Meteorologie die ersten 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1191627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8878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extra3 - 2021-01-06 11:52:07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Immerhin!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1093905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5891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extra3 - 2021-01-07 11:26:56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Exklusives Bildmaterial aus Washington D.C.: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903863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0399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extra3 - 2021-01-06 21:20:09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#Capitol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811920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9180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- 2021-01-29 12:46:36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Phase 10! 😍👋🏼
.
.
.
#work #arbeit #motivation #müde #feierabend #sport #essen #...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754301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500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extra3 - 2021-01-09 09:28:07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 Erde ist wieder ein sicherer Ort.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715136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2335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extra3 - 2021-01-07 12:43:35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Und übermorgen?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637005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05447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E29968-7D84-47E9-9D51-30EA1D821B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01.01.2021 - 31.01.2021</a:t>
            </a:r>
          </a:p>
        </p:txBody>
      </p:sp>
    </p:spTree>
    <p:extLst>
      <p:ext uri="{BB962C8B-B14F-4D97-AF65-F5344CB8AC3E}">
        <p14:creationId xmlns:p14="http://schemas.microsoft.com/office/powerpoint/2010/main" val="41120230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C37121-3447-4FCC-A116-6D669E3DA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Topliste_Posts | NDR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A3F19F-B04B-4540-A68C-42CB731EF9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93282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55464">
                  <a:extLst>
                    <a:ext uri="{9D8B030D-6E8A-4147-A177-3AD203B41FA5}">
                      <a16:colId xmlns:a16="http://schemas.microsoft.com/office/drawing/2014/main" val="15098089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041508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6499790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768463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Potenzielle Reichweite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6119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extra3 - 2021-01-27 13:17:09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 kann nur besser werden. 
#extra3 #derirrsinnderwoche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1140124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5728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extra3 - 2021-01-16 10:48:09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Er hat sich darüber genauso sehr gefreut, wie der Obdachlose, der damals seinen...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589426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27606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A351DC-B008-4E49-99AE-A8E1E74E13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01.01.2021 - 31.01.2021</a:t>
            </a:r>
          </a:p>
        </p:txBody>
      </p:sp>
    </p:spTree>
    <p:extLst>
      <p:ext uri="{BB962C8B-B14F-4D97-AF65-F5344CB8AC3E}">
        <p14:creationId xmlns:p14="http://schemas.microsoft.com/office/powerpoint/2010/main" val="28173386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7C366-4253-4635-92A1-74EC6510AA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Topliste_Posts | Instagram ohne extra 3 - 1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5F3BE9-FF23-442F-A162-9626DB8889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283971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55464">
                  <a:extLst>
                    <a:ext uri="{9D8B030D-6E8A-4147-A177-3AD203B41FA5}">
                      <a16:colId xmlns:a16="http://schemas.microsoft.com/office/drawing/2014/main" val="5040364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61862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9680438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27588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Potenzielle Reichweite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4547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- 2021-01-29 12:46:36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Phase 10! 😍👋🏼
.
.
.
#work #arbeit #motivation #müde #feierabend #sport #essen #...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754301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5439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- 2021-01-25 12:00:15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Oder unterm Kissen auf dem Sofa. 😜🚫
.
.
.
#homeoffice #corona #coronapandemie #...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745543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2915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- 2021-01-16 09:30:18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Irgendwas ist immer. 😬
.
.
.
#sports #sport #jogging #laufen #bewegung #newyear...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476866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9976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treckerfahrerduerfendas - 2021-01-02 16:31:04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Das sind Jasper &amp; Joris auf der letzten MELA gewesen: da bleiben keine Fragen o...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188049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6400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treckerfahrerduerfendas - 2021-01-01 15:00:52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Happy new year: es ist nicht alles Gold, was glänzt, aber auch nicht alles Mis...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238284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0724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608765-D626-4728-A7AF-1EE4D4CC3E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01.01.2021 - 31.01.2021</a:t>
            </a:r>
          </a:p>
        </p:txBody>
      </p:sp>
    </p:spTree>
    <p:extLst>
      <p:ext uri="{BB962C8B-B14F-4D97-AF65-F5344CB8AC3E}">
        <p14:creationId xmlns:p14="http://schemas.microsoft.com/office/powerpoint/2010/main" val="38950391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A488B-C394-4BF8-B42E-D2ECDBED40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Topliste_Posts | Instagram ohne extra 3 - 2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24FB53-321D-4DCF-8FB4-CF9BD6635D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295989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55464">
                  <a:extLst>
                    <a:ext uri="{9D8B030D-6E8A-4147-A177-3AD203B41FA5}">
                      <a16:colId xmlns:a16="http://schemas.microsoft.com/office/drawing/2014/main" val="9349825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5264810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133672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135828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Potenzielle Reichweite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0806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ernaehrungsdocs - 2021-01-24 20:18:47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Pizza passt meistens nicht so in den Essensplan bei einer Ernährungsumstellung,...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197874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0144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ernaehrungsdocs - 2021-01-28 19:34:07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Vielleicht habt ihr es in unserer Folge am Montag gesehen: diese Fischfrikadell...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219942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6850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ernaehrungsdocs - 2021-01-19 16:34:09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Müsst oder wollt ihr auch mehr auf Weizen oder weißes Mehl verzichten?
Gestern 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200291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4503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treckerfahrerduerfendas - 2021-01-13 17:00:43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Ein 20 Jahre alter Mann ist bei einem Unfall mit einem Treckergespann im Landkr...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134772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366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ndr2 - 2021-01-17 11:39:02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Kommt euch das bekannt vor? 😄🙉
.
.
.
#sonntag #entspannen #winter #januar  #chi...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373937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72375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B6D6AB-F2AB-49E5-A085-B76DB976D1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01.01.2021 - 31.01.2021</a:t>
            </a:r>
          </a:p>
        </p:txBody>
      </p:sp>
    </p:spTree>
    <p:extLst>
      <p:ext uri="{BB962C8B-B14F-4D97-AF65-F5344CB8AC3E}">
        <p14:creationId xmlns:p14="http://schemas.microsoft.com/office/powerpoint/2010/main" val="385250176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3CC23A-3EAA-43FA-AD4C-81328C3B4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Post_Übersicht_&amp;_Distributionstyp | NDR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754B69-D411-48FB-8C13-65E505269C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231770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196753552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8809203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8137962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615636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272245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198434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2089014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38603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947565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Anzahl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2741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768392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740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9737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ernaehrungsdocs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5483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4616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treckerfahrerduerfendas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140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3482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ndrhamburg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7803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ndr.info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0240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ndr.mv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8028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eurovision_de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95625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6EF392-7094-4971-8804-84AFE5DE1A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01.01.2021 - 31.01.2021</a:t>
            </a:r>
          </a:p>
        </p:txBody>
      </p:sp>
    </p:spTree>
    <p:extLst>
      <p:ext uri="{BB962C8B-B14F-4D97-AF65-F5344CB8AC3E}">
        <p14:creationId xmlns:p14="http://schemas.microsoft.com/office/powerpoint/2010/main" val="38259451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E06490-B1AA-4BF1-A68D-8EFF4EE50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Post_Übersicht_&amp;_Distributionstyp | NDR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B8B3EA-81B7-458D-AFCE-8A85D7BE23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50865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71431057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6327700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1508072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4237617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393680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479979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9540146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883250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88473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Anzahl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1703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ndrdoku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7886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ndr.eo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36074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361CBA-1EDC-4E97-A90D-C2DCE98FF8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01.01.2021 - 31.01.2021</a:t>
            </a:r>
          </a:p>
        </p:txBody>
      </p:sp>
    </p:spTree>
    <p:extLst>
      <p:ext uri="{BB962C8B-B14F-4D97-AF65-F5344CB8AC3E}">
        <p14:creationId xmlns:p14="http://schemas.microsoft.com/office/powerpoint/2010/main" val="7332733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E2E2DE-4E97-4975-8B27-65C5F469B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Story-Element_Distributionstyp | NDR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BB4F4A-A446-4D93-9A51-E14FBCFBA1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714562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611003858"/>
                    </a:ext>
                  </a:extLst>
                </a:gridCol>
                <a:gridCol w="2551176">
                  <a:extLst>
                    <a:ext uri="{9D8B030D-6E8A-4147-A177-3AD203B41FA5}">
                      <a16:colId xmlns:a16="http://schemas.microsoft.com/office/drawing/2014/main" val="248122152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61799398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61752172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5191255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Story-Element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Anzahl Story-Elemente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Story-Element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Story-Element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8446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extra3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70253.16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0253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ernaehrungsdocs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44640.85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1321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treckerfahrerduerfendas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17604.96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5350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njoyde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10915.40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1753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10234.80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6052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8416.18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4713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ndrhamburg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4688.88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5403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ndr.mv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2107.93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4473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ndrdoku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2070.91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7539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ndr.info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979.89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1855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ndr.eo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276.00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80909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5F4FEC-D95D-4ECE-B4A6-4BF548C92A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01.01.2021 - 31.01.2021</a:t>
            </a:r>
          </a:p>
        </p:txBody>
      </p:sp>
    </p:spTree>
    <p:extLst>
      <p:ext uri="{BB962C8B-B14F-4D97-AF65-F5344CB8AC3E}">
        <p14:creationId xmlns:p14="http://schemas.microsoft.com/office/powerpoint/2010/main" val="219297039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E558AE-932D-418F-8C5B-B11DAC754A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Youtube Videos_im_Zeitraum_genutzt_Videostarts | NDR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A65765-2074-4D47-902E-F151276445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283281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70198577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02764687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04220734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49509380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5385363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Sehvolumen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2131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Doku - 2021-01-04 09:06:10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Kiel: Abriss in den Wolken | Die Nordreportage | NDR Doku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1311715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11862428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28:34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2177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Doku - 2021-01-14 13:51:36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Baumaschinen XXL - Vom Hafen in den Steinbruch | Die Nordreportage | NDR Doku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1002327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8598470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28:31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9803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3 - 2021-01-07 22:23:39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Realer Irrsinn: Die eingezäunte Dame in Bielefeld | extra 3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876888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2075244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3:13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9272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Sesamstraße - 2015-05-29 12:23:37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Mahnah Mahnah Song | Sesamstraße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824137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1217596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3:10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4389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3 - 2021-01-07 22:22:25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Extra 3 vom 07.01.2021 mit Christian Ehring im Ersten | extra 3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619805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12619395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45:07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5974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Doku - 2018-05-03 12:00:10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Kanadas deutsche Küste: Lunenburg  | Länder, Menschen, Abenteuer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531190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6735119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834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Sesamstraße - 2016-04-18 11:02:14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Wisch und Mop: Wackelpeter | Sesamstraße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522379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735368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3:31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09039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9ACB1B-F95D-4EE0-9279-FF2F2B0788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01.01.2021 - 31.01.2021</a:t>
            </a:r>
          </a:p>
        </p:txBody>
      </p:sp>
    </p:spTree>
    <p:extLst>
      <p:ext uri="{BB962C8B-B14F-4D97-AF65-F5344CB8AC3E}">
        <p14:creationId xmlns:p14="http://schemas.microsoft.com/office/powerpoint/2010/main" val="98699878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508312-E4D3-4555-8988-1E50829FB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Youtube Videos_im_Zeitraum_genutzt_Videostarts | NDR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36F74A-5736-4C9C-BB30-16E56B37ED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208972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23679601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69971840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61952709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75648514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1699524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Sehvolumen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305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3 - 2021-01-20 21:28:51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Extra 3 vom 20.01.2021 mit Christian Ehring | extra 3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7930428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29:24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4284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Doku - 2021-01-13 16:14:00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Unheilbar krebskrank: Philipp von "The Real Life Guys" über den Tod und die Hoffnung | NDR Doku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4909797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44:18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4468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Doku - 2021-01-25 09:06:02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Im Dschungel der Verkehrszeichen | Die Nordreportage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5101872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28:31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5829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540C7C-2A7B-469D-A5D4-C567536047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01.01.2021 - 31.01.2021</a:t>
            </a:r>
          </a:p>
        </p:txBody>
      </p:sp>
    </p:spTree>
    <p:extLst>
      <p:ext uri="{BB962C8B-B14F-4D97-AF65-F5344CB8AC3E}">
        <p14:creationId xmlns:p14="http://schemas.microsoft.com/office/powerpoint/2010/main" val="390450204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821216-3621-4572-BFA9-FA09C6FCB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Youtube Videos_im_Zeitraum_genutzt_Videostarts | YouTube ohne extra 3 - 1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A3D1E9-661D-42A6-9B12-3219BC482E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602930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13056591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79470084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22013406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69706966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1982699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Sehvolumen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206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Doku - 2021-01-04 09:06:10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Kiel: Abriss in den Wolken | Die Nordreportage | NDR Doku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1311715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11862428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28:34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7283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Doku - 2021-01-14 13:51:36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Baumaschinen XXL - Vom Hafen in den Steinbruch | Die Nordreportage | NDR Doku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1002327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8598470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28:31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903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Sesamstraße - 2015-05-29 12:23:37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Mahnah Mahnah Song | Sesamstraße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824137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1217596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3:10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5410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Doku - 2018-05-03 12:00:10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Kanadas deutsche Küste: Lunenburg  | Länder, Menschen, Abenteuer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531190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6735119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6300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Sesamstraße - 2016-04-18 11:02:14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Wisch und Mop: Wackelpeter | Sesamstraße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522379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735368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3:31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2269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Doku - 2021-01-13 16:14:00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Unheilbar krebskrank: Philipp von "The Real Life Guys" über den Tod und die Hoffnung | NDR Doku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4909797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44:18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690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Doku - 2021-01-25 09:06:02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Im Dschungel der Verkehrszeichen | Die Nordreportage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5101872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28:31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0168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063D48-679F-4FAC-B766-76D36C5A24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01.01.2021 - 31.01.2021</a:t>
            </a:r>
          </a:p>
        </p:txBody>
      </p:sp>
    </p:spTree>
    <p:extLst>
      <p:ext uri="{BB962C8B-B14F-4D97-AF65-F5344CB8AC3E}">
        <p14:creationId xmlns:p14="http://schemas.microsoft.com/office/powerpoint/2010/main" val="34167549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DBD59-0764-4A70-B684-FD0D70CF18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Youtube Videos_im_Zeitraum_genutzt_Videostarts | YouTube ohne extra 3 - 2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6343E3-D1A7-4EFC-AF56-F8443C4A7A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80677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87061714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88512548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19777897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2281657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9492780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Sehvolumen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3570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Doku - 2021-01-08 15:58:23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Mit Mut, Mörtel und ohne Millionen (7) | die nordstory | NDR Doku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421835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7105812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58:40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9687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Doku - 2021-01-20 09:23:26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800 PS, vier Hühner und ein Käfer | Die Nordreportage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4261331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28:31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8658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Doku - 2016-11-09 14:27:02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Unterwegs mit dem Containerschiff: Fernfahrer zur See | die nordstory | NDR Doku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5086851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58:39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56532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F6A895-6A02-47BF-82F0-03050F055C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01.01.2021 - 31.01.2021</a:t>
            </a:r>
          </a:p>
        </p:txBody>
      </p:sp>
    </p:spTree>
    <p:extLst>
      <p:ext uri="{BB962C8B-B14F-4D97-AF65-F5344CB8AC3E}">
        <p14:creationId xmlns:p14="http://schemas.microsoft.com/office/powerpoint/2010/main" val="360296685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796D2-AE17-4233-85FF-671D2CE2F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Youtube Videos_im_Zeitraum_veröffentlicht_und_genutzt_Videostarts | NDR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68494E-4A44-4CEB-AB9E-5522727906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832981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83848263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0241927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9583918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192555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Videolänge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5439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 Doku - 2021-01-04 09:06:10</a:t>
                      </a:r>
                      <a:r>
                        <a:rPr lang="en-US" sz="1000"/>
                        <a:t>
 Kiel: Abriss in den Wolken | Die Nordreportage | NDR Doku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1311715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31.67 %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28:35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5639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Doku - 2021-01-14 13:51:36</a:t>
                      </a:r>
                      <a:r>
                        <a:rPr lang="de-DE" sz="1000"/>
                        <a:t>
 Baumaschinen XXL - Vom Hafen in den Steinbruch | Die Nordreportage | NDR Doku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1002327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30.11 %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28:31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392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extra 3 - 2021-01-07 22:23:39</a:t>
                      </a:r>
                      <a:r>
                        <a:rPr lang="en-US" sz="1000"/>
                        <a:t>
 Realer Irrsinn: Die eingezäunte Dame in Bielefeld | extra 3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876888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73.42 %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03:14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5457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extra 3 - 2021-01-07 22:22:25</a:t>
                      </a:r>
                      <a:r>
                        <a:rPr lang="en-US" sz="1000"/>
                        <a:t>
 Extra 3 vom 07.01.2021 mit Christian Ehring im Ersten | extra 3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619805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45.13 %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45:08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4551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extra 3 - 2021-01-20 21:28:51</a:t>
                      </a:r>
                      <a:r>
                        <a:rPr lang="en-US" sz="1000"/>
                        <a:t>
 Extra 3 vom 20.01.2021 mit Christian Ehring | extra 3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492538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54.78 %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29:24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7984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Doku - 2021-01-13 16:14:00</a:t>
                      </a:r>
                      <a:r>
                        <a:rPr lang="de-DE" sz="1000"/>
                        <a:t>
 Unheilbar krebskrank: Philipp von "The Real Life Guys" über den Tod und die Hoffnung | NDR Doku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473829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44:18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0625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Doku - 2021-01-25 09:06:02</a:t>
                      </a:r>
                      <a:r>
                        <a:rPr lang="de-DE" sz="1000"/>
                        <a:t>
 Im Dschungel der Verkehrszeichen | Die Nordreportage | NDR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436122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41.04 %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28:31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0523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Doku - 2021-01-08 15:58:23</a:t>
                      </a:r>
                      <a:r>
                        <a:rPr lang="de-DE" sz="1000"/>
                        <a:t>
 Mit Mut, Mörtel und ohne Millionen (7) | die nordstory | NDR Doku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421835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28.73 %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58:40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6655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Doku - 2021-01-20 09:23:26</a:t>
                      </a:r>
                      <a:r>
                        <a:rPr lang="de-DE" sz="1000"/>
                        <a:t>
 800 PS, vier Hühner und ein Käfer | Die Nordreportage | NDR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407017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36.74 %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28:31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1992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extra 3 - 2021-01-27 22:06:46</a:t>
                      </a:r>
                      <a:r>
                        <a:rPr lang="en-US" sz="1000"/>
                        <a:t>
 Extra 3 vom 27.01.2021 mit Christian Ehring | extra 3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357068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54.99 %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30:21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90458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8E5C25-B574-4132-8C22-7C5B1E44ED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01.01.2021 - 31.01.2021</a:t>
            </a:r>
          </a:p>
        </p:txBody>
      </p:sp>
    </p:spTree>
    <p:extLst>
      <p:ext uri="{BB962C8B-B14F-4D97-AF65-F5344CB8AC3E}">
        <p14:creationId xmlns:p14="http://schemas.microsoft.com/office/powerpoint/2010/main" val="375076312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54ABD-464E-4503-8089-8BA00AEF50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Youtube Videos_im_Zeitraum_veröffentlicht_und_genutzt_Videostarts | YouTube ohne extra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C09202-F8EB-4C6C-847A-7A376FEE67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4593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2002106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0346580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0850691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299442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Videolänge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874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 Doku - 2021-01-04 09:06:10</a:t>
                      </a:r>
                      <a:r>
                        <a:rPr lang="en-US" sz="1000"/>
                        <a:t>
 Kiel: Abriss in den Wolken | Die Nordreportage | NDR Doku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1311715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31.67 %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28:35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8970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Doku - 2021-01-14 13:51:36</a:t>
                      </a:r>
                      <a:r>
                        <a:rPr lang="de-DE" sz="1000"/>
                        <a:t>
 Baumaschinen XXL - Vom Hafen in den Steinbruch | Die Nordreportage | NDR Doku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1002327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30.11 %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28:31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1476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Doku - 2021-01-13 16:14:00</a:t>
                      </a:r>
                      <a:r>
                        <a:rPr lang="de-DE" sz="1000"/>
                        <a:t>
 Unheilbar krebskrank: Philipp von "The Real Life Guys" über den Tod und die Hoffnung | NDR Doku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473829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44:18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6399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Doku - 2021-01-25 09:06:02</a:t>
                      </a:r>
                      <a:r>
                        <a:rPr lang="de-DE" sz="1000"/>
                        <a:t>
 Im Dschungel der Verkehrszeichen | Die Nordreportage | NDR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436122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41.04 %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28:31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0008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Doku - 2021-01-08 15:58:23</a:t>
                      </a:r>
                      <a:r>
                        <a:rPr lang="de-DE" sz="1000"/>
                        <a:t>
 Mit Mut, Mörtel und ohne Millionen (7) | die nordstory | NDR Doku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421835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28.73 %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58:40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363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Doku - 2021-01-20 09:23:26</a:t>
                      </a:r>
                      <a:r>
                        <a:rPr lang="de-DE" sz="1000"/>
                        <a:t>
 800 PS, vier Hühner und ein Käfer | Die Nordreportage | NDR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407017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36.74 %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28:31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3302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Doku - 2021-01-01 09:26:29</a:t>
                      </a:r>
                      <a:r>
                        <a:rPr lang="de-DE" sz="1000"/>
                        <a:t>
 125 Jahre Nord-Ostsee-Kanal | Unsere Geschichte | NDR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333587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28.42 %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88:55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5550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Doku - 2021-01-12 09:05:37</a:t>
                      </a:r>
                      <a:r>
                        <a:rPr lang="de-DE" sz="1000"/>
                        <a:t>
 Prüfungsstress in der Jagdschule | Die Nordreportage | NDR Doku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321520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37.99 %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28:31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8982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Treckerfahrer dürfen das! - 2021-01-14 14:27:42</a:t>
                      </a:r>
                      <a:r>
                        <a:rPr lang="de-DE" sz="1000"/>
                        <a:t>
 Eigenbau: Der John-Deere-Lanz-Allrad-Traktor | Treckerfahrer dürfen das! | NDR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09:02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93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Treckerfahrer dürfen das! - 2021-01-10 09:03:27</a:t>
                      </a:r>
                      <a:r>
                        <a:rPr lang="de-DE" sz="1000"/>
                        <a:t>
 Bundeswehr: Gepanzerte Trecker | Treckerfahrer dürfen das! | NDR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45.39 %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10:09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5741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185314-BAE9-4F16-9E93-5901EA6852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01.01.2021 - 31.01.2021</a:t>
            </a:r>
          </a:p>
        </p:txBody>
      </p:sp>
    </p:spTree>
    <p:extLst>
      <p:ext uri="{BB962C8B-B14F-4D97-AF65-F5344CB8AC3E}">
        <p14:creationId xmlns:p14="http://schemas.microsoft.com/office/powerpoint/2010/main" val="366807018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0342C6-0575-4F5C-8974-F4182FBE7A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Topliste_Tweets | NDR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ADF540-F6A9-4D0C-9151-973EE3D72B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380135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67912">
                  <a:extLst>
                    <a:ext uri="{9D8B030D-6E8A-4147-A177-3AD203B41FA5}">
                      <a16:colId xmlns:a16="http://schemas.microsoft.com/office/drawing/2014/main" val="16676348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542046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48601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0962029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233498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 von Nutzern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5822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@NDRinfo - 2021-01-21 14:56:14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Das Beste am Norden sind unsere Strände. #BernieSanders https://t.co/tdcJGovZHp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0701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@extra3 - 2021-01-17 11:44:44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#Merz ist auch zu blöd. Warum hat er nicht angeboten, das Amt des Verkehrsminis...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7385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@extra3 - 2021-01-09 07:47:50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+++ Eil +++
Mann, der Codes für amerikanischen Atomkoffer besitzt, hat keinen Z...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4594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@extra3 - 2021-01-05 12:33:16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 AfD tobt, weil das Wetter Namen mit Migrationshintergrund bekommt. Wenn die...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4694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@extra3 - 2021-01-16 10:39:07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Er hat sich darüber genauso sehr gefreut, wie der Obdachlose, der damals sein L...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8014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@extra3 - 2021-01-06 10:33:07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Immerhin: Bei einem erlaubten #Bewegungsradius von 15 Kilometern, kann ein Coro...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400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@extra3 - 2021-01-16 10:43:25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 langsam passen die Wahlniederlagen von Friedrich #Merz nicht mehr auf einen 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7777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CCF344-1137-424A-BAAD-E43F7E49E8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01.01.2021 - 31.01.2021</a:t>
            </a:r>
          </a:p>
        </p:txBody>
      </p:sp>
    </p:spTree>
    <p:extLst>
      <p:ext uri="{BB962C8B-B14F-4D97-AF65-F5344CB8AC3E}">
        <p14:creationId xmlns:p14="http://schemas.microsoft.com/office/powerpoint/2010/main" val="177346147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0A3581-9968-4E22-97DB-E5F6CF4D0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Topliste_Tweets | NDR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8D925B-704D-4DD4-A62D-78C034DBEB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91324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67912">
                  <a:extLst>
                    <a:ext uri="{9D8B030D-6E8A-4147-A177-3AD203B41FA5}">
                      <a16:colId xmlns:a16="http://schemas.microsoft.com/office/drawing/2014/main" val="309486048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978302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823875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553607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9531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 von Nutzern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7816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@extra3 - 2021-01-13 08:33:58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Alice #Weidel hat ... Oh, da draußen ist ein Eichhörnchen!!!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9096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@extra3 - 2021-01-04 12:28:19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#LasstDieSchulenZu? Was wird dann aus der Forschung?!? https://t.co/SyJijnl3O4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6678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@extra3 - 2021-01-12 10:17:10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Frauen, die Friedrich Merz unterstützen? Wir haben eine gefunden.
#WirFrauenFue...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49950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423817-00DB-4C8F-AC2A-9768E8AE48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01.01.2021 - 31.01.2021</a:t>
            </a:r>
          </a:p>
        </p:txBody>
      </p:sp>
    </p:spTree>
    <p:extLst>
      <p:ext uri="{BB962C8B-B14F-4D97-AF65-F5344CB8AC3E}">
        <p14:creationId xmlns:p14="http://schemas.microsoft.com/office/powerpoint/2010/main" val="189840758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E622AA-AD8C-4116-B004-5A739A1FCB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Topliste_Tweets | Twitter ohne extra 3 - 1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EB08EC-F03F-4396-ABAF-585BD05EBF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96388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67912">
                  <a:extLst>
                    <a:ext uri="{9D8B030D-6E8A-4147-A177-3AD203B41FA5}">
                      <a16:colId xmlns:a16="http://schemas.microsoft.com/office/drawing/2014/main" val="366036516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799566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38440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464802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247722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 von Nutzern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4761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@NDRinfo - 2021-01-21 14:56:14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Das Beste am Norden sind unsere Strände. #BernieSanders https://t.co/tdcJGovZHp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3197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@NDRsport - 2021-01-13 22:43:38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DER Moment. Die Sensation. 
#KSVFCB https://t.co/KuUY6OCZ1t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3454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@AnneWillTalk - 2021-01-10 22:45:01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"Ich sehe es wirklich als Versagen an, dass wir die #Schulen wieder schließen m...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2923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@AnneWillTalk - 2021-01-17 08:12:42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Heute bei #AnneWill: Führung in Krisenzeiten – welche Politik braucht Deutschla...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9597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@AnneWillTalk - 2021-01-10 21:11:19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Über die #Coronavirus-Mutante #b117 sagt Melanie @BrinkmannLab bei #AnneWill: h...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447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@AnneWillTalk - 2021-01-25 08:07:34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Über die No-Covid-Strategie sagt @_vanessavu: „Die Strategie ist einfach eine l...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2863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@AnneWillTalk - 2021-01-24 23:04:29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Über die Corona-Politik von Bund und Ländern sagt @_vanessavu bei #AnneWill: "I...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69931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B93D04-D978-4164-BBD1-A14DDFF912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01.01.2021 - 31.01.2021</a:t>
            </a:r>
          </a:p>
        </p:txBody>
      </p:sp>
    </p:spTree>
    <p:extLst>
      <p:ext uri="{BB962C8B-B14F-4D97-AF65-F5344CB8AC3E}">
        <p14:creationId xmlns:p14="http://schemas.microsoft.com/office/powerpoint/2010/main" val="219773851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E0D38-89A5-4ABB-A42A-6AEBDDFFC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Topliste_Tweets | Twitter ohne extra 3 - 2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D8720C-C5C8-434B-A44D-18FAEF5C14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49318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67912">
                  <a:extLst>
                    <a:ext uri="{9D8B030D-6E8A-4147-A177-3AD203B41FA5}">
                      <a16:colId xmlns:a16="http://schemas.microsoft.com/office/drawing/2014/main" val="230979930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505400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12251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686956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713872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 von Nutzern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6440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@AnneWillTalk - 2021-01-17 21:59:47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.@c_lindner lehnt eine flächendeckende Ausgangssperre im Kampf gegen das #Coron...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6129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@AnneWillTalk - 2021-01-15 15:50:27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Führung in Krisenzeiten – welche Politik braucht Deutschland jetzt? Wir diskuti...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4779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@AnneWillTalk - 2021-01-24 22:57:52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"Wir wollen doch ganz klar dahin kommen, dass wir unter zehn sind. Wir wissen e...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90753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EA2FBA-1F08-41B5-B702-9C0E36C78A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01.01.2021 - 31.01.2021</a:t>
            </a:r>
          </a:p>
        </p:txBody>
      </p:sp>
    </p:spTree>
    <p:extLst>
      <p:ext uri="{BB962C8B-B14F-4D97-AF65-F5344CB8AC3E}">
        <p14:creationId xmlns:p14="http://schemas.microsoft.com/office/powerpoint/2010/main" val="29300184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7</TotalTime>
  <Words>3222</Words>
  <Application>Microsoft Office PowerPoint</Application>
  <PresentationFormat>On-screen Show (4:3)</PresentationFormat>
  <Paragraphs>1554</Paragraphs>
  <Slides>42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5" baseType="lpstr">
      <vt:lpstr>Arial</vt:lpstr>
      <vt:lpstr>Calibri</vt:lpstr>
      <vt:lpstr>quintly_template</vt:lpstr>
      <vt:lpstr>Monatsbericht PDF Export NDR</vt:lpstr>
      <vt:lpstr>Facebook Videostarts_Profil-bezogene_Nutzung | NDR - 1 of 2</vt:lpstr>
      <vt:lpstr>Facebook Videostarts_Profil-bezogene_Nutzung | NDR - 2 of 2</vt:lpstr>
      <vt:lpstr>Facebook Videostarts_Profil-bezogene_Nutzung | NDR ohne extra 3 - 1 of 2</vt:lpstr>
      <vt:lpstr>Facebook Videostarts_Profil-bezogene_Nutzung | NDR ohne extra 3 - 2 of 2</vt:lpstr>
      <vt:lpstr>Facebook Videostarts_Inhalts-bezogene_Nutzung_(Crossposts) | NDR - 1 of 2</vt:lpstr>
      <vt:lpstr>Facebook Videostarts_Inhalts-bezogene_Nutzung_(Crossposts) | NDR - 2 of 2</vt:lpstr>
      <vt:lpstr>Facebook Videostarts_Inhalts-bezogene_Nutzung_(Crossposts) | NDR ohne extra 3 - 1 of 2</vt:lpstr>
      <vt:lpstr>Facebook Videostarts_Inhalts-bezogene_Nutzung_(Crossposts) | NDR ohne extra 3 - 2 of 2</vt:lpstr>
      <vt:lpstr>Facebook Topliste_Posts | NDR</vt:lpstr>
      <vt:lpstr>Facebook Topliste_Posts | NDR ohne extra 3</vt:lpstr>
      <vt:lpstr>Facebook Profil_Nutzung_im_Zeitraum | NDR - 1 of 3</vt:lpstr>
      <vt:lpstr>Facebook Profil_Nutzung_im_Zeitraum | NDR - 2 of 3</vt:lpstr>
      <vt:lpstr>Facebook Profil_Nutzung_im_Zeitraum | NDR - 3 of 3</vt:lpstr>
      <vt:lpstr>Facebook Post_Distributionstyp | NDR - 1 of 3</vt:lpstr>
      <vt:lpstr>Facebook Post_Distributionstyp | NDR - 2 of 3</vt:lpstr>
      <vt:lpstr>Facebook Post_Distributionstyp | NDR - 3 of 3</vt:lpstr>
      <vt:lpstr>Instagram Video-Posts_Videostarts | NDR - 1 of 3</vt:lpstr>
      <vt:lpstr>Instagram Video-Posts_Videostarts | NDR - 2 of 3</vt:lpstr>
      <vt:lpstr>Instagram Video-Posts_Videostarts | NDR - 3 of 3</vt:lpstr>
      <vt:lpstr>Instagram Video-Posts_Videostarts | Instagram ohne extra 3 - 1 of 3</vt:lpstr>
      <vt:lpstr>Instagram Video-Posts_Videostarts | Instagram ohne extra 3 - 2 of 3</vt:lpstr>
      <vt:lpstr>Instagram Video-Posts_Videostarts | Instagram ohne extra 3 - 3 of 3</vt:lpstr>
      <vt:lpstr>Instagram Story-Elemente | extra3</vt:lpstr>
      <vt:lpstr>Instagram Story-Elemente | Instagram ohne extra 3</vt:lpstr>
      <vt:lpstr>Instagram Topliste_Posts | NDR - 1 of 2</vt:lpstr>
      <vt:lpstr>Instagram Topliste_Posts | NDR - 2 of 2</vt:lpstr>
      <vt:lpstr>Instagram Topliste_Posts | Instagram ohne extra 3 - 1 of 2</vt:lpstr>
      <vt:lpstr>Instagram Topliste_Posts | Instagram ohne extra 3 - 2 of 2</vt:lpstr>
      <vt:lpstr>Instagram Post_Übersicht_&amp;_Distributionstyp | NDR - 1 of 2</vt:lpstr>
      <vt:lpstr>Instagram Post_Übersicht_&amp;_Distributionstyp | NDR - 2 of 2</vt:lpstr>
      <vt:lpstr>Instagram Story-Element_Distributionstyp | NDR</vt:lpstr>
      <vt:lpstr>Youtube Videos_im_Zeitraum_genutzt_Videostarts | NDR - 1 of 2</vt:lpstr>
      <vt:lpstr>Youtube Videos_im_Zeitraum_genutzt_Videostarts | NDR - 2 of 2</vt:lpstr>
      <vt:lpstr>Youtube Videos_im_Zeitraum_genutzt_Videostarts | YouTube ohne extra 3 - 1 of 2</vt:lpstr>
      <vt:lpstr>Youtube Videos_im_Zeitraum_genutzt_Videostarts | YouTube ohne extra 3 - 2 of 2</vt:lpstr>
      <vt:lpstr>Youtube Videos_im_Zeitraum_veröffentlicht_und_genutzt_Videostarts | NDR</vt:lpstr>
      <vt:lpstr>Youtube Videos_im_Zeitraum_veröffentlicht_und_genutzt_Videostarts | YouTube ohne extra 3</vt:lpstr>
      <vt:lpstr>Twitter Topliste_Tweets | NDR - 1 of 2</vt:lpstr>
      <vt:lpstr>Twitter Topliste_Tweets | NDR - 2 of 2</vt:lpstr>
      <vt:lpstr>Twitter Topliste_Tweets | Twitter ohne extra 3 - 1 of 2</vt:lpstr>
      <vt:lpstr>Twitter Topliste_Tweets | Twitter ohne extra 3 - 2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Monatsbericht PDF Export NDR</dc:title>
  <dc:creator>Frederik Peiniger</dc:creator>
  <cp:lastModifiedBy>Frederik Peiniger</cp:lastModifiedBy>
  <cp:revision>1</cp:revision>
  <dcterms:created xsi:type="dcterms:W3CDTF">2021-09-08T11:15:19Z</dcterms:created>
  <dcterms:modified xsi:type="dcterms:W3CDTF">2021-09-08T11:22:34Z</dcterms:modified>
</cp:coreProperties>
</file>