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1" r:id="rId5"/>
    <p:sldId id="262" r:id="rId6"/>
    <p:sldId id="264" r:id="rId7"/>
    <p:sldId id="265" r:id="rId8"/>
    <p:sldId id="267" r:id="rId9"/>
    <p:sldId id="268" r:id="rId10"/>
    <p:sldId id="269" r:id="rId11"/>
    <p:sldId id="271" r:id="rId12"/>
    <p:sldId id="272" r:id="rId13"/>
    <p:sldId id="273" r:id="rId14"/>
    <p:sldId id="275" r:id="rId15"/>
    <p:sldId id="276" r:id="rId16"/>
    <p:sldId id="277" r:id="rId17"/>
    <p:sldId id="278" r:id="rId18"/>
    <p:sldId id="280" r:id="rId19"/>
    <p:sldId id="281" r:id="rId20"/>
    <p:sldId id="283" r:id="rId21"/>
    <p:sldId id="284" r:id="rId22"/>
    <p:sldId id="286" r:id="rId23"/>
    <p:sldId id="287" r:id="rId24"/>
    <p:sldId id="289" r:id="rId25"/>
    <p:sldId id="290" r:id="rId26"/>
    <p:sldId id="291" r:id="rId27"/>
    <p:sldId id="293" r:id="rId28"/>
    <p:sldId id="294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58039-D0FC-4EBA-BC88-506DBF95E7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Monatsbericht PDF Export NDR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515477-7C07-4774-9E4F-9D2C1F9EF3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4265310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CC46A-A9AD-4DB7-9531-D127C0D54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| Videostarts | Profil-bezogene Nutzung | Top 10 | NDR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42B013-9200-4FA6-B67C-73876A7367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7041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544052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43644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4986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13719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53207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7944795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55968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3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War Live?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Crosspost-Video?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356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Sport - 2020-05-18 16:36:12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Herzlichen Glückwunsch, Yannick Noah Officiel zum 60. Geburtstag! 
Wi...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9934107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13949867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868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- 2020-11-05 18:22:30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Guter Konter! Mehr von Michael Mittermeier gibt es am Freitag in der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4915754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723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 - 2020-07-03 11:05:19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einer Landschlachterei in Niesgrau (Kreis Schleswig-Flensburg) ist...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3216856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4462555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293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3 - 2020-07-10 07:09:28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Perle des realen Irrsinns: Pausen während einer langen Autobahnfahrt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3180243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5327412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952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3 - 2020-03-23 13:20:35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 haben wir 2019 noch Klopapier gekauft, erinnert das Bohemian Brows...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3010581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4868832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450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 - 2020-03-29 18:41:11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Miriam und David wollten ihre Hochzeit auf einem Schiff feiern. Doch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2782210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4898945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7341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220731-E042-467B-95C0-3B27B9C735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2022152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B9EE3-F97C-48ED-8208-DA6013E03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| Videostarts | Profil-bezogene Nutzung | Top 10 | NDR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6BCBB9-458B-4489-97C5-051D532DA5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7205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4073579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40453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4930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48000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289807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488681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01008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3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War Live?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Crosspost-Video?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423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3 - 2020-07-25 07:28:06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Verbrecher in Rheinland-Pfalz fragen sich: "Hast Du mich gerade fett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2717718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4037548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209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- 2020-03-20 17:37:40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verläuft die Erkrankung bei einer Infektion mit den neuen Coronav...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2579876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4291337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389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3 - 2020-01-24 09:15:29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+++ Eilmeldung +++ 
Weil SUV nicht anspringt: Verzweifelte Mutter wei...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2441949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4998766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589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3 - 2020-08-13 13:50:10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Nur in Deutschland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2344446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4475799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9291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83DB76-1BF4-4C93-91C1-1ADF2FC1FF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2545891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8838D-35A5-4EEE-8514-CDF43592E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| Videostarts | Inhalts-bezogene Nutzung/Crossposts | Top 10 | NDR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28C433-0B2B-4C53-8EBF-1EFF5BF33F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80044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61688">
                  <a:extLst>
                    <a:ext uri="{9D8B030D-6E8A-4147-A177-3AD203B41FA5}">
                      <a16:colId xmlns:a16="http://schemas.microsoft.com/office/drawing/2014/main" val="19975558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402975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577442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375609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33129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Ersteller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3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327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Sport - 2020-05-18 16:36:24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Herzlichen Glückwunsch, Yannick Noah Officiel zum 60. Geburtstag! 
Wir sind ins Archiv gestiege...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9938266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13956553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66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3 - 2020-10-16 08:38:28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Und was kommt zum #Welternährungstag bei Dir auf den Tisch? 
Was kommt bei dir heute auf den Ti...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7160601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13829779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333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3 - 2020-11-16 09:33:10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ARD-Themenwoche #wieleben:
In welcher Welt wollen wir leben? Bitte in einer, in der Sprachassis...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5598771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10038811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85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3 - 2020-03-24 09:55:59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Hoch auf die Sprachassistenten! Ohne Siri und Alexa hätten viele zurzeit niemanden zum Rede...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5562994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9974204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421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3 - 2020-09-22 13:47:57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Facebook droht mit Rückzug aus Europa, wenn es seine Nutzerdaten nicht weiterhin in die USA wei...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5479588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8865373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857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3 - 2020-06-29 14:59:32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Wenn Du deine Freunde bei Facebook darüber informierst, dass man der Corona-Warn-App aus Datens...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5470607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8850569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417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3 - 2020-01-28 08:34:22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Heute ist internationaler Datenschutztag. Deshalb an alle hier:
Macht ihr das im Alltag eigentl...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5469671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8849159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606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5E6A31-642D-400D-9606-1EC460C977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4030500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7D1F5-8453-45BE-9007-80E5763D8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| Videostarts | Inhalts-bezogene Nutzung/Crossposts | Top 10 | NDR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9F0006-ED91-4362-A6AA-963A52D67B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93715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61688">
                  <a:extLst>
                    <a:ext uri="{9D8B030D-6E8A-4147-A177-3AD203B41FA5}">
                      <a16:colId xmlns:a16="http://schemas.microsoft.com/office/drawing/2014/main" val="31153882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502001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150692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0527002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80812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Ersteller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3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33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- 2020-11-05 18:22:49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Guter Konter! Mehr von Michael Mittermeier gibt es am Freitag in der NDR Talk Show.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3856948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5784320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628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3 - 2020-08-14 13:54:25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Apple und Google werfen Fortnite wegen Streit um In-App-Käufe aus ihren App-Stores. Das In-App-...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3774386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7374124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471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3 - 2020-07-09 07:11:11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Eine weitere Perle des realen Irrsinns: Der So-Da-Kran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3646037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5727831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951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BDBB9E-20B0-4B08-9B3B-641154102E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2840403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26A15-426C-48F5-A36B-A03DF0680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| Posts | Top 10 | NDR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86F252-59BA-4ED5-B098-78F7131ED8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91952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0056">
                  <a:extLst>
                    <a:ext uri="{9D8B030D-6E8A-4147-A177-3AD203B41FA5}">
                      <a16:colId xmlns:a16="http://schemas.microsoft.com/office/drawing/2014/main" val="7200170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296673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8632408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38389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623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Sport - 2020-05-18 16:36:12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Herzlichen Glückwunsch, Yannick Noah Officiel zum 60. Geburtstag! 
Wir sind ins Archiv ge...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1567248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22075807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014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3 - 2020-01-24 09:15:29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+++ Eilmeldung +++ 
Weil SUV nicht anspringt: Verzweifelte Mutter weiß nicht, wie ihr Kin...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8351355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391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- 2020-03-20 17:37:40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verläuft die Erkrankung bei einer Infektion mit den neuen Coronaviren? Symptome und T...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9575235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3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 - 2020-03-29 18:41:11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Miriam und David wollten ihre Hochzeit auf einem Schiff feiern. Doch wegen der Corona-Pan...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8353304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971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 - 2020-07-03 11:05:19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einer Landschlachterei in Niesgrau (Kreis Schleswig-Flensburg) ist vieles anders als i...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8137061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013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3 - 2020-03-23 13:20:35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 haben wir 2019 noch Klopapier gekauft, erinnert das Bohemian Browser Ballett.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10251193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436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3 - 2020-08-13 13:50:10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Nur in Deutschland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10145100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232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3 - 2020-06-25 13:32:58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Zum Glück leben wir nicht mehr im Mittelalter. Der neue Film vom großartigen Bohemian Bro...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7534725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5259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FA977C-58F9-447A-84CC-E1008D5DE9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4283203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05668-1379-469D-8DB9-E4990D370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| Posts | Top 10 | NDR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DBBD0A-CCA7-4F0C-9E2F-63769048BF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53011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0056">
                  <a:extLst>
                    <a:ext uri="{9D8B030D-6E8A-4147-A177-3AD203B41FA5}">
                      <a16:colId xmlns:a16="http://schemas.microsoft.com/office/drawing/2014/main" val="11902111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803708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6021445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05527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483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3 - 2020-08-09 14:04:46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Unser lieber Kollege Florian Schroeder war gestern zur Anti-Coronamaßnahmen-Demo in Stutt...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4934980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456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3 - 2020-07-25 07:28:06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Verbrecher in Rheinland-Pfalz fragen sich: "Hast Du mich gerade fett genannt?"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7085634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870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849D56-40D6-4D3A-BB9A-ABF48A6A50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704452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48F51-C42B-4649-B94A-E80D63C8C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Facebook | Profil - Kennzahlen in der Übersicht | NDR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BE2CC8-0E8D-40ED-9DFD-DE4144C740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78722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386314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66900857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7346717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314206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2065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5484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 (enthält Likes)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807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10926540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8143840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765079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2017621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4824071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588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5617569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3606126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1618930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2568210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964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4964322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3718134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2700560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270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2509816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1927234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1423372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057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2434238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1850824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1405524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455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2207327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1789397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1645441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465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1618384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907080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653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1524106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985806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891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544248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61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671843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2260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3B084D-43FC-4CA0-94EB-D5A4EFDE13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2162911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4EA01-8B27-4BAD-B16C-D71DC8837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Facebook | Profil - Kennzahlen in der Übersicht | NDR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755454-8495-4367-A9E4-1AA9C41E7D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66788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72015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42497986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9264396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497914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43018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27024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 (enthält Likes)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718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984666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615758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649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286560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971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458604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798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263896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95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354188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093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245009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575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Neues aus Büttenwarder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251034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527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237884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898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Mein Nachmittag (NDR)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136322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35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163259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190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D314F3-5908-41AA-930F-9A8160EEBC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896045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77ECB-65F9-4326-9D30-62543FA19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Facebook | Profil - Kennzahlen in der Übersicht | NDR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29B4C7-BB43-472F-9104-1DD55B63F3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2218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4508403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0241917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7077049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314833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9168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235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 (enthält Likes)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768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458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Schorse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106683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774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93933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723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448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Rute raus, der Spaß beginnt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2396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8389B7-5E97-4271-89AD-96B696242E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2171766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CBDE1-E147-4601-B82F-5D659B1D9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| Post Distributionstyp | NDR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4C5E2D-22AD-4F15-8010-46C8AC5EF4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11652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42668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6079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331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4636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3490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5412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0247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8597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511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775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949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794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184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194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713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371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824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571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8809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60B8BC-7823-40CB-A5A7-125124589F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3721594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D7022-0F45-4667-B93B-DDDBE0F00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| Post Distributionstyp | NDR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8B2587-9BCF-4FEE-A554-0D254A838A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1638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263167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94551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9589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1333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0379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5973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8857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6568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863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92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843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017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15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Mein Nachmittag (NDR)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035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Schorse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019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132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579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840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082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A6F3D-673E-47DB-953D-852B4D9489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35241417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F6CE1-58E0-4759-8134-258903B17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| Post Distributionstyp | NDR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A6ECF1-31D9-4EC0-B3B8-65B5A8912E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14050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224718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6305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0185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272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0890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66928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5735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356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579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Radiophilharmonie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042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Neues aus Büttenwarder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003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986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220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047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4E985C-7D95-4DFF-B3F1-48FCF022F8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4244986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6DC24-F55E-4B42-AA24-0B0B7C5D1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| Video-Posts | Videostarts | Top 10 | NDR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C55623-1C3D-4E8A-866B-A828003DEA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02382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1">
                  <a:extLst>
                    <a:ext uri="{9D8B030D-6E8A-4147-A177-3AD203B41FA5}">
                      <a16:colId xmlns:a16="http://schemas.microsoft.com/office/drawing/2014/main" val="304255240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33584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Videostarts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035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extra3 - 2020-10-27 11:53:33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Bühne frei für Mi-Mi-Mi-Merz!
#mimimiMerz #extra3 #FriedrichMerz #Merz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349549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139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extra3 - 2020-12-16 10:28:53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Falls Du es noch nicht mitbekommen hast: Corona ist ...
#AfDRealtität #Höcke #CoronaVirusDE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278735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390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extra3 - 2020-05-14 15:33:23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Robert Koch Institut schlägt Alarm: Wir haben in Deutschland momentan eine V-Zahl von 2! Das bedeutet: Ein Verschwörungstheoretiker steckt z...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516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extra3 - 2020-11-20 09:57:06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Karsten #Hilse von der #AfD zeigt Mut zur Wahrheit: "Sie haben für ein Gesetz gestimmt, das die Tür zur Demokratie aufstößt. Schämen Sie sich!"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195094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566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extra3 - 2020-09-09 14:24:43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Niveauvoll in den Feierabend. Mit #extra3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182340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728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extra3 - 2020-11-04 13:49:31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#Trump verkündet alternatives Endergebnis: Die Wahl ist gewonnen! #electionnight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166534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598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extra3 - 2020-04-11 08:37:27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Viren und Antibiotika. Wer erklärt es ihm?
Trump: "Antibiotics used to solve every problem and now one of the biggest problems the world has is...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1951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E8A0EE-DE96-4BB3-AE87-8F7CA0E3F5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5713700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AF448-F63A-4B61-9205-29ACCF00B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| Video-Posts | Videostarts | Top 10 | NDR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417DD0-05EB-48F9-A8C6-0C0CA82193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32752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1">
                  <a:extLst>
                    <a:ext uri="{9D8B030D-6E8A-4147-A177-3AD203B41FA5}">
                      <a16:colId xmlns:a16="http://schemas.microsoft.com/office/drawing/2014/main" val="9577176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19885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Videostarts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114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extra3 - 2020-02-11 09:33:41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Heute ist ##saferinternetday. Wenn du diesem Tipp folgst, kann nichts mehr schiefgehen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155007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839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extra3 - 2020-10-28 18:17:31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schalten live zu @robbyhunke!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138890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16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extra3 - 2020-12-01 12:11:32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präsentieren den weltbesten Adventskalender unter den Adventskalendern!
#adventskalender #extra3 #derirrsinnderwoche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136521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385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07C8EC-1A57-442F-B9A8-7250630124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929425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7BBA4-53A0-44D3-B95F-38556F833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| Story-Elemente | Top 4 | extra3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5DBD96-9CC6-41FF-B74D-7BE7CBFAD7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84481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5421760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829646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77692822"/>
                    </a:ext>
                  </a:extLst>
                </a:gridCol>
                <a:gridCol w="3044952">
                  <a:extLst>
                    <a:ext uri="{9D8B030D-6E8A-4147-A177-3AD203B41FA5}">
                      <a16:colId xmlns:a16="http://schemas.microsoft.com/office/drawing/2014/main" val="32518408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Story-Element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092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extra3 - 2020-11-04 10:51:45</a:t>
                      </a:r>
                      <a:r>
                        <a:rPr lang="de-DE" sz="1000"/>
                        <a:t>
 VIER JAHRE TRUMP. 
EINE GRAFISCHE (ZWISCHEN-) BILANZ!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https://www.instagram.com/p/CHKoiiohXkI/media/?size=l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172824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765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extra3 - 2020-12-08 16:18:46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https://www.instagram.com/p/CIiw-5Bhkzj/media/?size=l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168449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504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extra3 - 2020-11-04 10:52:21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https://www.instagram.com/p/CHKomZiBzJ_/media/?size=l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157391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718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extra3 - 2020-11-04 10:52:44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https://www.instagram.com/p/CHKopN8hkGp/media/?size=l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151992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6309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40D8AF-E9D8-4B8D-B37D-DC95BB7B0A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27556679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4B6EA-B49C-4F42-B7F5-2AD1C7199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| Story-Elemente | Top 4 | Instagram ohne extra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618F1E-666A-4C88-A1D2-BF75B7A455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70876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29069139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801469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94721218"/>
                    </a:ext>
                  </a:extLst>
                </a:gridCol>
                <a:gridCol w="3044952">
                  <a:extLst>
                    <a:ext uri="{9D8B030D-6E8A-4147-A177-3AD203B41FA5}">
                      <a16:colId xmlns:a16="http://schemas.microsoft.com/office/drawing/2014/main" val="4119573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Story-Element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356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ernaehrungsdocs - 2020-11-09 13:47:04</a:t>
                      </a:r>
                      <a:r>
                        <a:rPr lang="en-US" sz="1000"/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https://www.instagram.com/p/CHX0kNqHxHn/media/?size=l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53457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259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ernaehrungsdocs - 2020-12-15 18:22:31</a:t>
                      </a:r>
                      <a:r>
                        <a:rPr lang="en-US" sz="1000"/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https://www.instagram.com/p/CI1At4yq0hx/media/?size=l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495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ernaehrungsdocs - 2020-12-15 18:22:32</a:t>
                      </a:r>
                      <a:r>
                        <a:rPr lang="en-US" sz="1000"/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https://www.instagram.com/p/CI1Atj4KjA-/media/?size=l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20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ernaehrungsdocs - 2020-11-09 13:49:51</a:t>
                      </a:r>
                      <a:r>
                        <a:rPr lang="en-US" sz="1000"/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https://www.instagram.com/p/CHX04nqH6xh/media/?size=l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9895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89D22A-634C-4F2E-ADB2-2A78BFE8CD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37303647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C33BD-1D1A-4E68-928F-05DBD5556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| Posts | Top 10 | NDR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C8D76B-CD43-4D26-AEE7-6FD925C006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69727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5464">
                  <a:extLst>
                    <a:ext uri="{9D8B030D-6E8A-4147-A177-3AD203B41FA5}">
                      <a16:colId xmlns:a16="http://schemas.microsoft.com/office/drawing/2014/main" val="19181720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22290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880138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48073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698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extra3 - 2020-11-22 10:39:22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sei denn, der Lehrer ist Björn Höcke.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1636248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86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extra3 - 2020-12-28 14:43:06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Einfache Rechnung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1804304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394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extra3 - 2020-11-07 18:10:43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schwarzer Tag für die Satirebranche.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992051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049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extra3 - 2020-11-11 09:50:26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im Norden lassen uns nicht unterkriegen! #Karneval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1029782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795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extra3 - 2020-11-06 21:30:26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Aus unserer Sicht ist der Mann systemrelevant.
2020 ist noch nicht zu Ende.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1294876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018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extra3 - 2020-11-23 10:27:04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Gilt auch in Kassel. 
#janaauskassel #extra3 
#derirrsinnderwoche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1097458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828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extra3 - 2020-04-24 12:19:14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Neues von Dr. Versago: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1241174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758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extra3 - 2020-10-24 09:43:25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Geht doch!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1062901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901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55B4C7-C354-422D-82BC-EFF0928FFA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5239694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6B99E-1B5E-4CCC-95A8-1A01C70EC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| Posts | Top 10 | NDR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B823C0-56FE-428D-9046-19BAA9ED8A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56773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5464">
                  <a:extLst>
                    <a:ext uri="{9D8B030D-6E8A-4147-A177-3AD203B41FA5}">
                      <a16:colId xmlns:a16="http://schemas.microsoft.com/office/drawing/2014/main" val="12063153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4316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424539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20957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56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extra3 - 2020-11-30 15:40:51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Kein Skiurlaub 2020? Egal. Hauptsache Abdruck. 
credits: @adkarnebogen 
#extra3...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1227820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820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extra3 - 2020-09-04 08:42:20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Wenn ein Nazi den Hitlergruß macht, denken manche Corona-Leugner bestimmt: "Der...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968902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5378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AB2F92-F371-4EF5-A95A-CD0C063E47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5669604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6628E-16AF-4E08-8284-1607D89CC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Instagram | Post Übersicht &amp; Distributionstyp | NDR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512762-4272-4A24-9996-076CA1CA46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80968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4850652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37209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638220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458233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70288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64015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062783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802381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3441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Anzahl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586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5979699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5660035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502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ernaehrungsdocs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1317683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865977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313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1197665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1122624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275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209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315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831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373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273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962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8808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E63B9C-E6B6-4B8F-A09C-5B546D595C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5160008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C468C-5C75-408D-B727-79A0EC8F4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Instagram | Post Übersicht &amp; Distributionstyp | NDR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035972-E7DC-4325-A645-59CF8D9DB7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383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9682609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613411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985478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646597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8337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0128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660323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749944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69541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Anzahl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558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ndr.mv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859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7473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804E24-BF54-401F-BFBF-E8F4443E64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15181628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8453A-AE32-4D13-A914-D9DD004D3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| Story-Element Distributionstyp | NDR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AE304D-EEF2-4DAB-9951-AF95A726B5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96521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889942362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356877225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1202478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8374995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84023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Story-Element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Anzahl Story-Elemente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Story-Element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657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69881.39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253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ernaehrungsdocs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17909.35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101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14071.31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850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9321.45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386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5831.64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581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328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2822.77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868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2253.93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252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1359.82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073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ndr.mv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878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D60CFB-E234-4F89-9262-954BAE2E85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18960473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DE740-58B3-4666-BB2B-CFD9AEE64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| Story-Element Distributionstyp | NDR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180151-2A14-4DA9-87D4-8BAC02E6BF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2375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080428237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369957975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4229296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26818222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96411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Story-Element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Anzahl Story-Elemente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Story-Element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634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413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317.32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5320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1B17F9-3469-42A1-95A6-4A3DBF8E49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429059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F77B3-6E76-4B8E-8558-2BB9E74FA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YouTube | Videos im Zeitraum genutzt |  Videostarts | Top 10 | NDR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D119F4-072D-4D61-875B-BFEF18F681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34419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52295659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17585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66813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188626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768947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Sehvolumen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474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 - 2015-05-29 12:23:37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Mahnah Mahnah Song | Sesamstraße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10272887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13882975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252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 - 2016-04-18 11:02:14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Wisch und Mop: Wackelpeter | Sesamstraße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7745924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11634421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544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 - 2017-06-07 12:51:53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Elmo und Krümelmonster: Der Monsterwettkampf | Sesamstraße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3484459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2874052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530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 - 2019-02-19 14:11:28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Kangals: Bodyguards für Schafe | NaturNah | 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3352582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28845155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299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Ratgeber - 2020-03-23 12:07:09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Coronavirus: So verläuft die Erkrankung Covid-19 | Visite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3217174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8951407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5:04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203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 - 2016-03-25 12:01:56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Autofahren für Anfänger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3205377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2793834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606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 - 2020-05-04 13:35:37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Gas-Tank im Graben | die nordreportage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2538965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26238124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508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 - 2016-06-16 11:01:41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Elmo hat eine Band  | Sesamstraße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2145627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1435053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16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52D3B-88D5-4ED6-90C5-7FA288FD21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42341130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7D3DC-817D-42B5-A4EA-667CE964F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YouTube | Videos im Zeitraum genutzt |  Videostarts | Top 10 | NDR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F27581-2880-4013-8B50-027C1FB6EA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08320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45271165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7244592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4522122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0849435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45606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Sehvolumen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675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 - 2017-03-08 12:21:55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Schweinefleisch: Vom Ferkel zum Bioschnitzel  | Wie geht das?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2130305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10317900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665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 - 2020-05-13 11:45:37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geht das? Rettung aus dem U-Boot | Die Nordreportage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2080819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13971554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30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9F14BD-0B74-4561-A7E3-F9FE5CCFBA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17028964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398D3-A571-46CA-B59B-C53D0236E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YouTube | Videos im Zeitraum veröffentlicht und genutzt | Videostarts | Top 10 | NDR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D10737-196F-4058-939E-1AB897F96B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00291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3414285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813371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736669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28412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214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Ratgeber - 2020-03-23 12:07:09</a:t>
                      </a:r>
                      <a:r>
                        <a:rPr lang="de-DE" sz="1000"/>
                        <a:t>
 Coronavirus: So verläuft die Erkrankung Covid-19 | Visite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3217174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05:04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528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Doku - 2020-05-04 13:35:37</a:t>
                      </a:r>
                      <a:r>
                        <a:rPr lang="de-DE" sz="1000"/>
                        <a:t>
 Gas-Tank im Graben | die nordreportage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2538965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536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Doku - 2020-05-13 11:45:37</a:t>
                      </a:r>
                      <a:r>
                        <a:rPr lang="de-DE" sz="1000"/>
                        <a:t>
 Wie geht das? Rettung aus dem U-Boot | Die Nordreportage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2080819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28:40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620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Doku - 2020-05-04 10:44:15</a:t>
                      </a:r>
                      <a:r>
                        <a:rPr lang="en-US" sz="1000"/>
                        <a:t>
 Oberharz: Jagd auf Motorrad-Raser | DIE REPORTAGE | 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1882936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29:22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680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extra 3 - 2020-08-05 20:55:36</a:t>
                      </a:r>
                      <a:r>
                        <a:rPr lang="en-US" sz="1000"/>
                        <a:t>
 Realer Irrsinn: Verkehrsschilder säubern verboten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1673199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478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Doku - 2020-02-26 08:07:00</a:t>
                      </a:r>
                      <a:r>
                        <a:rPr lang="de-DE" sz="1000"/>
                        <a:t>
 Keine Angst vor Wespen | die nordreportage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1595019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28:33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170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3 - 2020-02-28 07:44:53</a:t>
                      </a:r>
                      <a:r>
                        <a:rPr lang="de-DE" sz="1000"/>
                        <a:t>
 Umgekippter Schwertransport in Sögel | extra 3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1546888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907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Doku - 2020-01-07 09:24:51</a:t>
                      </a:r>
                      <a:r>
                        <a:rPr lang="en-US" sz="1000"/>
                        <a:t>
 Brände und Böller: Silvesteralarm bei der Feuerwehr | die nordreportage | 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1499002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028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Ratgeber - 2020-11-02 20:17:35</a:t>
                      </a:r>
                      <a:r>
                        <a:rPr lang="de-DE" sz="1000"/>
                        <a:t>
 Die Tricks der Waschmittelindustrie | Die Tricks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1498451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43:32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97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Doku - 2020-01-30 10:40:04</a:t>
                      </a:r>
                      <a:r>
                        <a:rPr lang="de-DE" sz="1000"/>
                        <a:t>
 Eine Familie steigt aus - Mit dem Bus um die Welt | DIE REPORTAGE | NDR Doku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1483039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29:27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339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D1F227-6089-4982-BCF1-89F3C2CFA5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26110614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C9C58-2067-433A-B8C0-81F97BE18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| Tweets | Top 10 | NDR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942A8E-DD16-4B78-A673-B0C145B3A4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64234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7912">
                  <a:extLst>
                    <a:ext uri="{9D8B030D-6E8A-4147-A177-3AD203B41FA5}">
                      <a16:colId xmlns:a16="http://schemas.microsoft.com/office/drawing/2014/main" val="27585343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30575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92071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00087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28838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013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@extra3 - 2020-11-22 09:24:43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#janaauskassel ist ein starkes Argument gegen Schulschließungen. Jede verpasste...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878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@extra3 - 2020-11-22 14:57:25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Nur weil man mal seinen Sportbeutel unterm Schreibtisch vergisst, fühlt man sic...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433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@extra3 - 2020-04-24 05:51:20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#Trump hat doch recht! Menschen, denen man Desinfektionsmittel in die Venen spr...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246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@extra3 - 2020-10-07 13:31:45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Erika Steinbach macht jetzt Werbung für einen Bio-Supermarkt? https://t.co/Y2Cx...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276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@extra3 - 2020-10-27 10:46:27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Bühne frei für Friedrich Mi-Mi-Mi-Merz!
#FriedrichMerz #Merz https://t.co/K8lcP...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534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- 2020-11-06 08:48:31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Wir, wenn Süddeutsche ihre Feiertage aufzählen. https://t.co/NbN1QqcjDW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6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@extra3 - 2020-12-28 14:33:54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Einfache Rechnung. https://t.co/is4gimxtxw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369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541174-0B68-4F66-803D-A603411548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27734953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B2893-496F-4AE7-B9EB-D2DC7D81F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| Tweets | Top 10 | NDR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B68BF3-0218-47F6-9A94-F7831F546B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57084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7912">
                  <a:extLst>
                    <a:ext uri="{9D8B030D-6E8A-4147-A177-3AD203B41FA5}">
                      <a16:colId xmlns:a16="http://schemas.microsoft.com/office/drawing/2014/main" val="28348295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08785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9725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34916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26659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535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@extra3 - 2020-11-24 11:22:36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 won the election! https://t.co/PvyN5v7zDq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28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@extra3 - 2020-08-02 13:47:48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Irgendwie ist es einer mächtigen Elite gelungen, der gesamten Weltbevölkerung 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069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@extra3 - 2020-09-06 06:47:39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Vorbildlich: Die Spieler haben die gewaltige Strecke von 264 km gemeinsam in EI...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3450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B093A1-FDAA-4391-BB3F-6EBCC1B255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4996887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</TotalTime>
  <Words>2205</Words>
  <Application>Microsoft Office PowerPoint</Application>
  <PresentationFormat>On-screen Show (4:3)</PresentationFormat>
  <Paragraphs>1112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quintly_template</vt:lpstr>
      <vt:lpstr>Monatsbericht PDF Export NDR</vt:lpstr>
      <vt:lpstr>Facebook Facebook | Videostarts | Profil-bezogene Nutzung | Top 10 | NDR - 1 of 2</vt:lpstr>
      <vt:lpstr>Facebook Facebook | Videostarts | Profil-bezogene Nutzung | Top 10 | NDR - 2 of 2</vt:lpstr>
      <vt:lpstr>Facebook Facebook | Videostarts | Inhalts-bezogene Nutzung/Crossposts | Top 10 | NDR - 1 of 2</vt:lpstr>
      <vt:lpstr>Facebook Facebook | Videostarts | Inhalts-bezogene Nutzung/Crossposts | Top 10 | NDR - 2 of 2</vt:lpstr>
      <vt:lpstr>Facebook Facebook | Posts | Top 10 | NDR - 1 of 2</vt:lpstr>
      <vt:lpstr>Facebook Facebook | Posts | Top 10 | NDR - 2 of 2</vt:lpstr>
      <vt:lpstr>Facebook Facebook | Profil - Kennzahlen in der Übersicht | NDR - 1 of 3</vt:lpstr>
      <vt:lpstr>Facebook Facebook | Profil - Kennzahlen in der Übersicht | NDR - 2 of 3</vt:lpstr>
      <vt:lpstr>Facebook Facebook | Profil - Kennzahlen in der Übersicht | NDR - 3 of 3</vt:lpstr>
      <vt:lpstr>Facebook Facebook | Post Distributionstyp | NDR - 1 of 3</vt:lpstr>
      <vt:lpstr>Facebook Facebook | Post Distributionstyp | NDR - 2 of 3</vt:lpstr>
      <vt:lpstr>Facebook Facebook | Post Distributionstyp | NDR - 3 of 3</vt:lpstr>
      <vt:lpstr>Instagram Instagram | Video-Posts | Videostarts | Top 10 | NDR - 1 of 2</vt:lpstr>
      <vt:lpstr>Instagram Instagram | Video-Posts | Videostarts | Top 10 | NDR - 2 of 2</vt:lpstr>
      <vt:lpstr>Instagram Instagram | Story-Elemente | Top 4 | extra3</vt:lpstr>
      <vt:lpstr>Instagram Instagram | Story-Elemente | Top 4 | Instagram ohne extra 3</vt:lpstr>
      <vt:lpstr>Instagram Instagram | Posts | Top 10 | NDR - 1 of 2</vt:lpstr>
      <vt:lpstr>Instagram Instagram | Posts | Top 10 | NDR - 2 of 2</vt:lpstr>
      <vt:lpstr>Instagram Instagram | Post Übersicht &amp; Distributionstyp | NDR - 1 of 2</vt:lpstr>
      <vt:lpstr>Instagram Instagram | Post Übersicht &amp; Distributionstyp | NDR - 2 of 2</vt:lpstr>
      <vt:lpstr>Instagram Instagram | Story-Element Distributionstyp | NDR - 1 of 2</vt:lpstr>
      <vt:lpstr>Instagram Instagram | Story-Element Distributionstyp | NDR - 2 of 2</vt:lpstr>
      <vt:lpstr>Youtube YouTube | Videos im Zeitraum genutzt |  Videostarts | Top 10 | NDR - 1 of 2</vt:lpstr>
      <vt:lpstr>Youtube YouTube | Videos im Zeitraum genutzt |  Videostarts | Top 10 | NDR - 2 of 2</vt:lpstr>
      <vt:lpstr>Youtube YouTube | Videos im Zeitraum veröffentlicht und genutzt | Videostarts | Top 10 | NDR</vt:lpstr>
      <vt:lpstr>Twitter Twitter | Tweets | Top 10 | NDR - 1 of 2</vt:lpstr>
      <vt:lpstr>Twitter Twitter | Tweets | Top 10 | NDR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Monatsbericht PDF Export NDR</dc:title>
  <dc:creator>Frederik Peiniger</dc:creator>
  <cp:lastModifiedBy>Frederik Peiniger</cp:lastModifiedBy>
  <cp:revision>1</cp:revision>
  <dcterms:created xsi:type="dcterms:W3CDTF">2021-09-07T14:50:00Z</dcterms:created>
  <dcterms:modified xsi:type="dcterms:W3CDTF">2021-09-07T14:54:37Z</dcterms:modified>
</cp:coreProperties>
</file>