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1978D-8DE6-4B55-B679-8F8FFA1A40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OneSheeter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5EF7A9-D804-4F62-8DC2-E99DE4E3BD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470509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836E0-34B8-4E0A-96B7-47DA96417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Instagram Übersicht | Tagesschau &amp; Wettbewerber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82197C-7395-477E-9E27-6E6F1A2647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9183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3">
                  <a:extLst>
                    <a:ext uri="{9D8B030D-6E8A-4147-A177-3AD203B41FA5}">
                      <a16:colId xmlns:a16="http://schemas.microsoft.com/office/drawing/2014/main" val="31376430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92574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0597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76145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60630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2962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87442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1792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20040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54644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9596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739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focus_online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1.2688 %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393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ntv_nachrichten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066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4715085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4542034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0.9640 %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08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1159442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1120580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238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bild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4815974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4680976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1.4740 %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77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spiegelmagazin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2144097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477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zdfheute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961743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12967299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12588716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1.4485 %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438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3222296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79444772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78495715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949057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2.4808 %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850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975B19-8186-459F-A387-F349CE84A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01.04.2021 - 30.06.2021</a:t>
            </a:r>
          </a:p>
        </p:txBody>
      </p:sp>
    </p:spTree>
    <p:extLst>
      <p:ext uri="{BB962C8B-B14F-4D97-AF65-F5344CB8AC3E}">
        <p14:creationId xmlns:p14="http://schemas.microsoft.com/office/powerpoint/2010/main" val="4007025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DDD9C-C713-4AF0-93F8-260F3FEA8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T - Übersicht mit Daten für die eigenen Tweets | Tagesschau &amp; Wettbewerber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4DDD8A-889F-4024-807D-367D74BFFC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08413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35886802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9617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8477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88693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71429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6319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71179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353382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6593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7392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35967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0877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Eigene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an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513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@focusonline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226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@faznet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892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@ntvde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835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@ZDFheute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917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1478212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356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534510-A674-4B10-97A8-DB800111FC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01.04.2021 - 30.06.2021</a:t>
            </a:r>
          </a:p>
        </p:txBody>
      </p:sp>
    </p:spTree>
    <p:extLst>
      <p:ext uri="{BB962C8B-B14F-4D97-AF65-F5344CB8AC3E}">
        <p14:creationId xmlns:p14="http://schemas.microsoft.com/office/powerpoint/2010/main" val="1665825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B2401-2D20-449A-9400-5FB4738C7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T - Übersicht mit Daten für die eigenen Tweets | Tagesschau &amp; Wettbewerber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362267-DF9E-400F-AF13-EB3B776AAC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5383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1855632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7731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4623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46801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21884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36903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34869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201358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3287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59461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38449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0597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Eigene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an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929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1707432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61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871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@derspiegel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2775927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02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3024752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034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7FCFDD-7507-4D8C-8878-074A4DBAD8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01.04.2021 - 30.06.2021</a:t>
            </a:r>
          </a:p>
        </p:txBody>
      </p:sp>
    </p:spTree>
    <p:extLst>
      <p:ext uri="{BB962C8B-B14F-4D97-AF65-F5344CB8AC3E}">
        <p14:creationId xmlns:p14="http://schemas.microsoft.com/office/powerpoint/2010/main" val="1943914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A4A04-44A3-456A-8594-325BDF5E4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Tagesschau &amp; Wettbewerber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C86042-932C-41CF-B8E3-CB7B33F359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0975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25576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6882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2095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9811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9550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5227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5601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0456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8556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8460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2881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5938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135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/>
                        <a:t>FAZ.NET - Frankfurter Allgemeine Zeitung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1137223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259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Süddeutsche Zeitung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778952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603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FOCUS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893743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1812490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995071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623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WELT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1388597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644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ntv 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1065886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1575342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248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ZDF heute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1264246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4268952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2036818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241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DER SPIEGEL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1922344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3007765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1797861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231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3949496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1659894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621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Bild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2543792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3149908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1796673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536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720CB-D7C0-41D5-980D-7159D1BB54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01.04.2021 - 30.06.2021</a:t>
            </a:r>
          </a:p>
        </p:txBody>
      </p:sp>
    </p:spTree>
    <p:extLst>
      <p:ext uri="{BB962C8B-B14F-4D97-AF65-F5344CB8AC3E}">
        <p14:creationId xmlns:p14="http://schemas.microsoft.com/office/powerpoint/2010/main" val="14587341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498</Words>
  <Application>Microsoft Office PowerPoint</Application>
  <PresentationFormat>On-screen Show (4:3)</PresentationFormat>
  <Paragraphs>361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OneSheeter</vt:lpstr>
      <vt:lpstr>Instagram Instagram Übersicht | Tagesschau &amp; Wettbewerber</vt:lpstr>
      <vt:lpstr>Twitter T - Übersicht mit Daten für die eigenen Tweets | Tagesschau &amp; Wettbewerber - 1 of 2</vt:lpstr>
      <vt:lpstr>Twitter T - Übersicht mit Daten für die eigenen Tweets | Tagesschau &amp; Wettbewerber - 2 of 2</vt:lpstr>
      <vt:lpstr>Facebook Key Metrics Table | Tagesschau &amp; Wettbewerber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OneSheeter</dc:title>
  <dc:creator>Frederik Peiniger</dc:creator>
  <cp:lastModifiedBy>Frederik Peiniger</cp:lastModifiedBy>
  <cp:revision>1</cp:revision>
  <dcterms:created xsi:type="dcterms:W3CDTF">2021-07-07T14:32:46Z</dcterms:created>
  <dcterms:modified xsi:type="dcterms:W3CDTF">2021-07-07T14:33:10Z</dcterms:modified>
</cp:coreProperties>
</file>