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F375-7F46-49BF-9A4C-71B9E88C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| Gesamt | Betrachteter Zeitraum | ndr.info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6CE82-2E54-43F9-9B41-905667C66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070452"/>
              </p:ext>
            </p:extLst>
          </p:nvPr>
        </p:nvGraphicFramePr>
        <p:xfrm>
          <a:off x="457200" y="1731963"/>
          <a:ext cx="781812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8500765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3105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151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593128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734487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7761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727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4585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6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79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5B28D-2CC8-4803-86DB-42EA2849B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19267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 Stories | Gesamt | Betrachteter Zeitraum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Stories | Gesamt | Betrachteter Zeitraum | ndr.info</dc:title>
  <dc:creator>Frederik Peiniger</dc:creator>
  <cp:lastModifiedBy>Frederik Peiniger</cp:lastModifiedBy>
  <cp:revision>1</cp:revision>
  <dcterms:created xsi:type="dcterms:W3CDTF">2021-06-23T14:09:34Z</dcterms:created>
  <dcterms:modified xsi:type="dcterms:W3CDTF">2021-06-23T14:09:38Z</dcterms:modified>
</cp:coreProperties>
</file>