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89B4B-465A-4BD6-9951-A3EC67E6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Posts | ndr.info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ACCB87-A0C9-46BA-8E18-D01106CE68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639981"/>
              </p:ext>
            </p:extLst>
          </p:nvPr>
        </p:nvGraphicFramePr>
        <p:xfrm>
          <a:off x="457200" y="1731963"/>
          <a:ext cx="7982712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44552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6558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782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1729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65909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81683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4448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022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416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349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826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495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6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8918.085650723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9183.3081201335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22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04860-A2A1-4897-BE1D-7B8755D9F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767726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Übersicht Posts | ndr.info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Übersicht Posts | ndr.info</dc:title>
  <dc:creator>Frederik Peiniger</dc:creator>
  <cp:lastModifiedBy>Frederik Peiniger</cp:lastModifiedBy>
  <cp:revision>1</cp:revision>
  <dcterms:created xsi:type="dcterms:W3CDTF">2021-06-23T14:09:07Z</dcterms:created>
  <dcterms:modified xsi:type="dcterms:W3CDTF">2021-06-23T14:09:11Z</dcterms:modified>
</cp:coreProperties>
</file>