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9E28-3A36-4472-BC79-15C40506A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Profil | ndr.info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68351-1B8D-40B8-999B-8190ECABB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463934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224994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74949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1622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33899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529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 pro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86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427F2-AB53-4636-B07A-E7AF00AEF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485323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Übersicht Profil | ndr.info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 Profil | ndr.info</dc:title>
  <dc:creator>Frederik Peiniger</dc:creator>
  <cp:lastModifiedBy>Frederik Peiniger</cp:lastModifiedBy>
  <cp:revision>1</cp:revision>
  <dcterms:created xsi:type="dcterms:W3CDTF">2021-06-23T14:05:55Z</dcterms:created>
  <dcterms:modified xsi:type="dcterms:W3CDTF">2021-06-23T14:05:58Z</dcterms:modified>
</cp:coreProperties>
</file>