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E5E86-20E3-4BC1-8206-57C852BBD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20 - Post Tabelle | ndr.info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09E55-D170-4B6B-8320-13262C1C55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916035"/>
              </p:ext>
            </p:extLst>
          </p:nvPr>
        </p:nvGraphicFramePr>
        <p:xfrm>
          <a:off x="457200" y="1731963"/>
          <a:ext cx="8065008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83587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8158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1960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865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740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9354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9594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63330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734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- 2021-05-28 13:00:14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Leon Goretzka hat sich auf Instagram vor der anstehenden Fußball-Europameisters...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https://quintly-image-storage.s3.amazonaws.com/31a58f123be93b26dbe736e75e3f43b6/6d7495927aed3a28a678c2e71d884e49.jpg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- 2021-03-08 13:00:12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Alles Gute zum Weltfrauentag!
#weltfrauentag #heidikabel #weltfrauentag2021 #c...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https://quintly-image-storage.s3.amazonaws.com/31a58f123be93b26dbe736e75e3f43b6/c1d069721c65b3b2489348076319ed15.jpg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779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BC601-7596-4648-8512-21E195F76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1401505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00B86-525B-43F4-95C5-58D104F05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20 - Post Tabelle | ndr.info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BF5B4F-B614-4F73-9255-72906DE3B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7607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820174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8617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7781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5203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8163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9570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06152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05636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55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- 2021-04-30 16:00:15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NDR Info Podcast „Das Coronavirus-Update“ wurde seit seinem Start Ende Febr...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https://quintly-image-storage.s3.amazonaws.com/31a58f123be93b26dbe736e75e3f43b6/f4eb8490e053ee6c2411ab26341f490e.jpg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12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- 2021-03-17 16:50:12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Während der Pandemie in einem Supermarkt arbeiten. #EineKassiererinErzählt #Cor...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https://quintly-image-storage.s3.amazonaws.com/31a58f123be93b26dbe736e75e3f43b6/771a9442bcdfa56d4c6606519d693ad3.jpg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001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0E3B0-9B2E-4A2D-BC7A-17168297C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596029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3A6EF-EE1B-4747-B73C-077B4CA38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20 - Post Tabelle | ndr.info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D0763C-FB93-48D3-AA23-FE38EA6EC4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3035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95472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6100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4425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677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373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5875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8502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85344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- 2021-06-03 15:30:10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es um die Klimaerwärmung geht, dann richten sich die Blicke auch auf die B...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https://quintly-image-storage.s3.amazonaws.com/31a58f123be93b26dbe736e75e3f43b6/f0bbf81ec591026ec4ce10c4145a0ef0.jpg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70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- 2021-03-24 13:22:42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"Frauen regier'n die Welt" war wohl Roger Ciceros bekanntester Song. Mit dem Ti...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https://quintly-image-storage.s3.amazonaws.com/31a58f123be93b26dbe736e75e3f43b6/dc8a5e8549adfd6f80dfbbf88bb0ed94.jpg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315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A67BC-3C8B-4332-8DC8-751C2C7FB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2249804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496E7-5458-4BC4-BE55-EE86386F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20 - Post Tabelle | ndr.info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83338C-8E98-48A3-BB1C-F1F6AB02E6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7405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8161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1117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2728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3193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348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9943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50140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72817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41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- 2021-02-15 09:38:32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Selbsttest ist bereits zugelassen und ist in Kürze für jeden in Drogerien...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https://quintly-image-storage.s3.amazonaws.com/31a58f123be93b26dbe736e75e3f43b6/45d5670c85967f5c1a0fa3ea12d0ccb5.jpg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37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- 2021-06-15 10:30:17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Imame der 2.500 deutschen Moscheegemeinden kommen meist aus dem Ausland. Da...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https://quintly-image-storage.s3.amazonaws.com/31a58f123be93b26dbe736e75e3f43b6/8eb9c96d8ebc6a735a77146de3ca2b1f.jpg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25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2EB063-57E1-4A2A-8B67-C586EC6DE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967474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A6CE8-76F6-4165-B5FA-0FA9CBCB6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20 - Post Tabelle | ndr.info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2203CE-5357-4375-9470-92E8FB01B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5815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7725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2435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7194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8793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2154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0919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03478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3398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16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- 2021-01-14 08:22:44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einer dramatischen zweiten Runde des DFB-Pokals gelingt dem Zweitligisten Ho...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https://quintly-image-storage.s3.amazonaws.com/31a58f123be93b26dbe736e75e3f43b6/63d8c9d7332649b9a2685b1b877eaf79.jpg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65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- 2021-05-21 14:00:29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einem in dieser Woche veröffentlichten Positionspapier fordern neun prominen...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https://quintly-image-storage.s3.amazonaws.com/31a58f123be93b26dbe736e75e3f43b6/59ce408e8d34037ba086ac55acdbd64b.jpg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845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10D97-FBDE-4549-B63A-77B102984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880007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AE2D-E07D-4EB9-90D4-16600716F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20 - Post Tabelle | ndr.info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4F8518-EB69-4A10-A5AB-BD5FCE4CB1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4917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73954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3529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1654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7610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601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1282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2600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87003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39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- 2021-05-21 10:15:13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 der Sitzung der Rostocker Bürgerschaft am Mittwoch hatten die Abgeordneten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https://quintly-image-storage.s3.amazonaws.com/31a58f123be93b26dbe736e75e3f43b6/4fee8532b0a5a2b8fcdfd1aa88d120b0.jpg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74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- 2021-01-22 10:00:32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Ja, Tim Mälzer wird wirklich schon 50! Wir gratulieren dem Jungspund. :-) #timm...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https://quintly-image-storage.s3.amazonaws.com/31a58f123be93b26dbe736e75e3f43b6/721bff53b78985ae3b10a775c06f01c6.jpg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145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7A1C5-A700-41ED-8345-76633B9AB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69340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5983-94D2-4E8D-B192-75E7BED10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20 - Post Tabelle | ndr.info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5DD1AF-E9AF-4043-BF0C-32AB9A8FC1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6295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484249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1320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1037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0086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9471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9786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7156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46692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6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- 2021-06-02 10:00:14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Fast jede*r zweite Deutsche will auch nach der Corona-Pandemie weiterhin Maske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https://quintly-image-storage.s3.amazonaws.com/31a58f123be93b26dbe736e75e3f43b6/96e1bfa0c43776cfeb3c03916216e223.jpg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70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- 2021-04-26 11:00:26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Guten Abend, meine Damen und Herren, ich begrüße Sie zur Tagesschau" heißt es h...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https://quintly-image-storage.s3.amazonaws.com/31a58f123be93b26dbe736e75e3f43b6/1791a47acf37d8cdeb6b28c6b4f400fe.jpg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78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658AB-793C-470D-A9CE-69E70758D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3170455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C2D26-B59A-4232-9EEA-58DA6C78B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20 - Post Tabelle | ndr.info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ABF0F3-AF9C-4408-94DE-FBABDC5658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9212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32231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6123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3023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538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263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6119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30213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14831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27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- 2021-05-03 15:27:42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Medienkompetenz ist so wichtig wie Mathe oder Biologie: Um diese Aussage mit Le...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https://quintly-image-storage.s3.amazonaws.com/31a58f123be93b26dbe736e75e3f43b6/6455babb3e85ef6f2716fe8c5ff657ba.jpg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187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- 2021-04-26 13:59:48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Video-Aktion "#allesdichtmachen", mit der mehr als 50 Schauspieler*innen di...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https://quintly-image-storage.s3.amazonaws.com/31a58f123be93b26dbe736e75e3f43b6/d9ccfd819d22e68a8d03e117867e641f.jpg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698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52B15-5086-45DC-B7A2-8BFE60C47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3390285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176E4-C9C6-49B9-B41A-FF5CF83A1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20 - Post Tabelle | ndr.info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6F1DA-44B4-4F38-89C6-16B37DC496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1101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07773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102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0707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1914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483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0111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73199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47301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15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- 2021-01-27 10:00:14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Gesundheitsministerium Schleswig-Holstein hat mit der Terminvergabe den Die...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https://quintly-image-storage.s3.amazonaws.com/31a58f123be93b26dbe736e75e3f43b6/f1ebb0d455ca4dfd25bfe84935dd92fb.jpg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4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- 2021-05-02 08:00:15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Wildnis in der Stadt? Kann das gehen? In Hannover und zwei weiteren deutschen 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https://quintly-image-storage.s3.amazonaws.com/31a58f123be93b26dbe736e75e3f43b6/b30a4de71d53f63387f9742402743814.jpg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061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1B7D9-B533-4B9D-B0A0-69510A50C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3383401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09BF9-E891-4996-8648-8D662B88B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20 - Post Tabelle | ndr.info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DA358C-6B92-4421-921C-0D600D6066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4417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6385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0848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199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4746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815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4665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9006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13243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0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- 2021-05-17 14:45:14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Seit etwas mehr als einer Woche ist die neue Internet-Plattform sofort-impfen.d...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https://quintly-image-storage.s3.amazonaws.com/31a58f123be93b26dbe736e75e3f43b6/9270ea083345f7a4e6aba5a36e993778.jpg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67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- 2021-05-18 12:34:10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Wegen niedriger Infektionszahlen könnten für das letzte Saisonspiel des Fußball...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https://quintly-image-storage.s3.amazonaws.com/31a58f123be93b26dbe736e75e3f43b6/2ca5db77cc51fbe9f842cf79a9af6161.jpg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561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10BA9-BD2C-4F8A-9B08-5B9B431FB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01.11.2020 - 17.06.2021</a:t>
            </a:r>
          </a:p>
        </p:txBody>
      </p:sp>
    </p:spTree>
    <p:extLst>
      <p:ext uri="{BB962C8B-B14F-4D97-AF65-F5344CB8AC3E}">
        <p14:creationId xmlns:p14="http://schemas.microsoft.com/office/powerpoint/2010/main" val="214649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824</Words>
  <Application>Microsoft Office PowerPoint</Application>
  <PresentationFormat>On-screen Show (4:3)</PresentationFormat>
  <Paragraphs>260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Instagram Top 20 - Post Tabelle | ndr.info - 1 of 10</vt:lpstr>
      <vt:lpstr>Instagram Top 20 - Post Tabelle | ndr.info - 2 of 10</vt:lpstr>
      <vt:lpstr>Instagram Top 20 - Post Tabelle | ndr.info - 3 of 10</vt:lpstr>
      <vt:lpstr>Instagram Top 20 - Post Tabelle | ndr.info - 4 of 10</vt:lpstr>
      <vt:lpstr>Instagram Top 20 - Post Tabelle | ndr.info - 5 of 10</vt:lpstr>
      <vt:lpstr>Instagram Top 20 - Post Tabelle | ndr.info - 6 of 10</vt:lpstr>
      <vt:lpstr>Instagram Top 20 - Post Tabelle | ndr.info - 7 of 10</vt:lpstr>
      <vt:lpstr>Instagram Top 20 - Post Tabelle | ndr.info - 8 of 10</vt:lpstr>
      <vt:lpstr>Instagram Top 20 - Post Tabelle | ndr.info - 9 of 10</vt:lpstr>
      <vt:lpstr>Instagram Top 20 - Post Tabelle | ndr.info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Top 20 - Post Tabelle | ndr.info - 1 of 10</dc:title>
  <dc:creator>Frederik Peiniger</dc:creator>
  <cp:lastModifiedBy>Frederik Peiniger</cp:lastModifiedBy>
  <cp:revision>1</cp:revision>
  <dcterms:created xsi:type="dcterms:W3CDTF">2021-06-23T14:03:55Z</dcterms:created>
  <dcterms:modified xsi:type="dcterms:W3CDTF">2021-06-23T14:05:54Z</dcterms:modified>
</cp:coreProperties>
</file>