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0F-4C16-8B98-08F39027D6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ZDFheute Nachrichten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2290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0F-4C16-8B98-08F39027D6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RND RedaktionsNetzwerk 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1863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0F-4C16-8B98-08F39027D6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WELT Nachrichtensender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33440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0F-4C16-8B98-08F39027D6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DW Deutsch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27739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A0F-4C16-8B98-08F39027D6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BR24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6929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A0F-4C16-8B98-08F39027D6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BILD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18304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A0F-4C16-8B98-08F39027D6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DER SPIEGEL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8405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A0F-4C16-8B98-08F39027D6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zeitonline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A0F-4C16-8B98-08F39027D6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Handelsblatt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3717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A0F-4C16-8B98-08F39027D6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Rheinische Post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2496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A0F-4C16-8B98-08F39027D6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WDR aktuell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A0F-4C16-8B98-08F39027D6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faz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21452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A0F-4C16-8B98-08F39027D6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ntv Nachrichten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2964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A0F-4C16-8B98-08F39027D6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stern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2588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A0F-4C16-8B98-08F39027D6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euronews (deutsch)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44317</c:v>
                </c:pt>
              </c:numCache>
            </c:numRef>
          </c:cat>
          <c:val>
            <c:numRef>
              <c:f>Sheet1!$Q$2</c:f>
              <c:numCache>
                <c:formatCode>General</c:formatCode>
                <c:ptCount val="1"/>
                <c:pt idx="0">
                  <c:v>95704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A0F-4C16-8B98-08F39027D6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100992"/>
        <c:axId val="343104272"/>
      </c:lineChart>
      <c:dateAx>
        <c:axId val="34310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04272"/>
        <c:crosses val="autoZero"/>
        <c:auto val="1"/>
        <c:lblOffset val="100"/>
        <c:baseTimeUnit val="days"/>
      </c:dateAx>
      <c:valAx>
        <c:axId val="34310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0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C919E-CC29-4F6A-BAD7-64CE9986F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Anzahl Videos (kummuliert; Status: Online) | TS+Wettbewerber (YouTube)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1182FA-69BC-4E12-923A-383DDB126C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067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5D061-3722-42DA-A29E-8B49B03D5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CAA0F-FDBF-4E8A-8E76-64DBBEC41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4057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Anzahl Videos (kummuliert; Status: Online) | TS+Wettbewerber (YouTube)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Anzahl Videos (kummuliert; Status: Online) | TS+Wettbewerber (YouTube)</dc:title>
  <dc:creator>Frederik Peiniger</dc:creator>
  <cp:lastModifiedBy>Frederik Peiniger</cp:lastModifiedBy>
  <cp:revision>1</cp:revision>
  <dcterms:created xsi:type="dcterms:W3CDTF">2021-05-17T07:23:28Z</dcterms:created>
  <dcterms:modified xsi:type="dcterms:W3CDTF">2021-05-17T07:23:34Z</dcterms:modified>
</cp:coreProperties>
</file>