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0373F-098E-4271-91C5-6683E6789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8F6732-2FD0-4411-88C9-59B91BF771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1240028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56532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2885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0943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961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8462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6396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465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0643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72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- 2021-02-17 18:00:01</a:t>
                      </a:r>
                      <a:r>
                        <a:rPr lang="de-DE" sz="1000"/>
                        <a:t>
 Wir finden Phase 10 am besten! 👋🤩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37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NDR.de - 2021-03-03 21:46:27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00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- 2021-03-06 08:00:21</a:t>
                      </a:r>
                      <a:r>
                        <a:rPr lang="de-DE" sz="1000"/>
                        <a:t>
 Wenn die Kund*innen nicht zum Kuchen kommen können, muss der Kuchen eben zu ihnen kommen - mithilfe von Trecker Elsa!🚜🍰😋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3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- 2021-02-18 08:01:38</a:t>
                      </a:r>
                      <a:r>
                        <a:rPr lang="de-DE" sz="1000"/>
                        <a:t>
 "Sie halten sich nicht am Äußeren auf, sondern gehen konstruktiv in die Sache rein" - so handhaben Karl Lauterbachs Töchter ihre Kritik an seinen Fernsehauftritten. Auf ein #Blitzdate mit dem Politiker und Mediziner.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022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NDR.de - 2021-03-23 03:24:31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18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A718B-D382-4CAC-8724-45E5675A3C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12.02.2021 - 12.04.2021</a:t>
            </a:r>
          </a:p>
        </p:txBody>
      </p:sp>
    </p:spTree>
    <p:extLst>
      <p:ext uri="{BB962C8B-B14F-4D97-AF65-F5344CB8AC3E}">
        <p14:creationId xmlns:p14="http://schemas.microsoft.com/office/powerpoint/2010/main" val="1799075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105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Eigene Posts - Kommentare - Export | NDR.de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Kommentare - Export | NDR.de</dc:title>
  <dc:creator>Frederik Peiniger</dc:creator>
  <cp:lastModifiedBy>Frederik Peiniger</cp:lastModifiedBy>
  <cp:revision>1</cp:revision>
  <dcterms:created xsi:type="dcterms:W3CDTF">2021-04-12T07:36:36Z</dcterms:created>
  <dcterms:modified xsi:type="dcterms:W3CDTF">2021-04-12T07:36:49Z</dcterms:modified>
</cp:coreProperties>
</file>