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44D4B-39E2-447C-A6F2-A31B4EC27FBC}"/>
              </a:ext>
            </a:extLst>
          </p:cNvPr>
          <p:cNvSpPr>
            <a:spLocks noGrp="1"/>
          </p:cNvSpPr>
          <p:nvPr>
            <p:ph type="title"/>
          </p:nvPr>
        </p:nvSpPr>
        <p:spPr/>
        <p:txBody>
          <a:bodyPr/>
          <a:lstStyle/>
          <a:p>
            <a:r>
              <a:rPr lang="en-US"/>
              <a:t>Facebook Eigene Posts - Kommentare - Export | NDR Info</a:t>
            </a:r>
          </a:p>
        </p:txBody>
      </p:sp>
      <p:graphicFrame>
        <p:nvGraphicFramePr>
          <p:cNvPr id="5" name="Table Placeholder 4">
            <a:extLst>
              <a:ext uri="{FF2B5EF4-FFF2-40B4-BE49-F238E27FC236}">
                <a16:creationId xmlns:a16="http://schemas.microsoft.com/office/drawing/2014/main" id="{6F307DEA-6F92-4406-96CA-948473064CFC}"/>
              </a:ext>
            </a:extLst>
          </p:cNvPr>
          <p:cNvGraphicFramePr>
            <a:graphicFrameLocks noGrp="1"/>
          </p:cNvGraphicFramePr>
          <p:nvPr>
            <p:ph type="tbl" sz="quarter" idx="13"/>
            <p:extLst>
              <p:ext uri="{D42A27DB-BD31-4B8C-83A1-F6EECF244321}">
                <p14:modId xmlns:p14="http://schemas.microsoft.com/office/powerpoint/2010/main" val="1656514019"/>
              </p:ext>
            </p:extLst>
          </p:nvPr>
        </p:nvGraphicFramePr>
        <p:xfrm>
          <a:off x="457200" y="1731963"/>
          <a:ext cx="8229600" cy="512064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91964748"/>
                    </a:ext>
                  </a:extLst>
                </a:gridCol>
                <a:gridCol w="822960">
                  <a:extLst>
                    <a:ext uri="{9D8B030D-6E8A-4147-A177-3AD203B41FA5}">
                      <a16:colId xmlns:a16="http://schemas.microsoft.com/office/drawing/2014/main" val="2170172720"/>
                    </a:ext>
                  </a:extLst>
                </a:gridCol>
                <a:gridCol w="822960">
                  <a:extLst>
                    <a:ext uri="{9D8B030D-6E8A-4147-A177-3AD203B41FA5}">
                      <a16:colId xmlns:a16="http://schemas.microsoft.com/office/drawing/2014/main" val="317727936"/>
                    </a:ext>
                  </a:extLst>
                </a:gridCol>
                <a:gridCol w="822960">
                  <a:extLst>
                    <a:ext uri="{9D8B030D-6E8A-4147-A177-3AD203B41FA5}">
                      <a16:colId xmlns:a16="http://schemas.microsoft.com/office/drawing/2014/main" val="2802022055"/>
                    </a:ext>
                  </a:extLst>
                </a:gridCol>
                <a:gridCol w="822960">
                  <a:extLst>
                    <a:ext uri="{9D8B030D-6E8A-4147-A177-3AD203B41FA5}">
                      <a16:colId xmlns:a16="http://schemas.microsoft.com/office/drawing/2014/main" val="3437225384"/>
                    </a:ext>
                  </a:extLst>
                </a:gridCol>
                <a:gridCol w="822960">
                  <a:extLst>
                    <a:ext uri="{9D8B030D-6E8A-4147-A177-3AD203B41FA5}">
                      <a16:colId xmlns:a16="http://schemas.microsoft.com/office/drawing/2014/main" val="2544061947"/>
                    </a:ext>
                  </a:extLst>
                </a:gridCol>
                <a:gridCol w="822960">
                  <a:extLst>
                    <a:ext uri="{9D8B030D-6E8A-4147-A177-3AD203B41FA5}">
                      <a16:colId xmlns:a16="http://schemas.microsoft.com/office/drawing/2014/main" val="4074957453"/>
                    </a:ext>
                  </a:extLst>
                </a:gridCol>
                <a:gridCol w="822960">
                  <a:extLst>
                    <a:ext uri="{9D8B030D-6E8A-4147-A177-3AD203B41FA5}">
                      <a16:colId xmlns:a16="http://schemas.microsoft.com/office/drawing/2014/main" val="2189760537"/>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216213897"/>
                  </a:ext>
                </a:extLst>
              </a:tr>
              <a:tr h="370840">
                <a:tc>
                  <a:txBody>
                    <a:bodyPr/>
                    <a:lstStyle/>
                    <a:p>
                      <a:r>
                        <a:rPr lang="de-DE" sz="1000" b="1"/>
                        <a:t>NDR Info - 2021-03-21 14:31:00</a:t>
                      </a:r>
                      <a:r>
                        <a:rPr lang="de-DE" sz="1000"/>
                        <a:t>
 Der erste Flieger hob mit rund 160 Passagieren ab. Die zweite Maschine startete rund 40 Minuten später und war ausgebucht,</a:t>
                      </a:r>
                      <a:endParaRPr lang="en-US" sz="1000"/>
                    </a:p>
                  </a:txBody>
                  <a:tcPr/>
                </a:tc>
                <a:tc>
                  <a:txBody>
                    <a:bodyPr/>
                    <a:lstStyle/>
                    <a:p>
                      <a:r>
                        <a:rPr lang="en-US" sz="1000"/>
                        <a:t>833</a:t>
                      </a:r>
                    </a:p>
                  </a:txBody>
                  <a:tcPr/>
                </a:tc>
                <a:tc>
                  <a:txBody>
                    <a:bodyPr/>
                    <a:lstStyle/>
                    <a:p>
                      <a:r>
                        <a:rPr lang="en-US" sz="1000"/>
                        <a:t>327</a:t>
                      </a:r>
                    </a:p>
                  </a:txBody>
                  <a:tcPr/>
                </a:tc>
                <a:tc>
                  <a:txBody>
                    <a:bodyPr/>
                    <a:lstStyle/>
                    <a:p>
                      <a:r>
                        <a:rPr lang="en-US" sz="1000"/>
                        <a:t>99</a:t>
                      </a:r>
                    </a:p>
                  </a:txBody>
                  <a:tcPr/>
                </a:tc>
                <a:tc>
                  <a:txBody>
                    <a:bodyPr/>
                    <a:lstStyle/>
                    <a:p>
                      <a:r>
                        <a:rPr lang="en-US" sz="1000"/>
                        <a:t>1259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96644450"/>
                  </a:ext>
                </a:extLst>
              </a:tr>
              <a:tr h="370840">
                <a:tc>
                  <a:txBody>
                    <a:bodyPr/>
                    <a:lstStyle/>
                    <a:p>
                      <a:r>
                        <a:rPr lang="de-DE" sz="1000" b="1"/>
                        <a:t>NDR Info - 2021-04-01 17:32:00</a:t>
                      </a:r>
                      <a:r>
                        <a:rPr lang="de-DE" sz="1000"/>
                        <a:t>
 Bei der Polizei in Hamburg waren viele Anrufe eingegangen, Anwohnende hatten sich über laute Musik auf den Alsterwiesen beschwert. Gegen die Jugendlichen am Strandbad Broda in MV wurde Anzeige erstattet.
www.ndr.de/nachrichten/hamburg/coronavirus/alsterwiesen104.html</a:t>
                      </a:r>
                      <a:endParaRPr lang="en-US" sz="1000"/>
                    </a:p>
                  </a:txBody>
                  <a:tcPr/>
                </a:tc>
                <a:tc>
                  <a:txBody>
                    <a:bodyPr/>
                    <a:lstStyle/>
                    <a:p>
                      <a:r>
                        <a:rPr lang="en-US" sz="1000"/>
                        <a:t>816</a:t>
                      </a:r>
                    </a:p>
                  </a:txBody>
                  <a:tcPr/>
                </a:tc>
                <a:tc>
                  <a:txBody>
                    <a:bodyPr/>
                    <a:lstStyle/>
                    <a:p>
                      <a:r>
                        <a:rPr lang="en-US" sz="1000"/>
                        <a:t>439</a:t>
                      </a:r>
                    </a:p>
                  </a:txBody>
                  <a:tcPr/>
                </a:tc>
                <a:tc>
                  <a:txBody>
                    <a:bodyPr/>
                    <a:lstStyle/>
                    <a:p>
                      <a:r>
                        <a:rPr lang="en-US" sz="1000"/>
                        <a:t>95</a:t>
                      </a:r>
                    </a:p>
                  </a:txBody>
                  <a:tcPr/>
                </a:tc>
                <a:tc>
                  <a:txBody>
                    <a:bodyPr/>
                    <a:lstStyle/>
                    <a:p>
                      <a:r>
                        <a:rPr lang="en-US" sz="1000"/>
                        <a:t>1350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05833711"/>
                  </a:ext>
                </a:extLst>
              </a:tr>
              <a:tr h="370840">
                <a:tc>
                  <a:txBody>
                    <a:bodyPr/>
                    <a:lstStyle/>
                    <a:p>
                      <a:r>
                        <a:rPr lang="de-DE" sz="1000" b="1"/>
                        <a:t>NDR Info - 2021-04-05 13:30:00</a:t>
                      </a:r>
                      <a:r>
                        <a:rPr lang="de-DE" sz="1000"/>
                        <a:t>
 Tote schweigen nicht - sagt der Hamburger Rechtsmediziner Klaus Püschel.</a:t>
                      </a:r>
                      <a:endParaRPr lang="en-US" sz="1000"/>
                    </a:p>
                  </a:txBody>
                  <a:tcPr/>
                </a:tc>
                <a:tc>
                  <a:txBody>
                    <a:bodyPr/>
                    <a:lstStyle/>
                    <a:p>
                      <a:r>
                        <a:rPr lang="en-US" sz="1000"/>
                        <a:t>793</a:t>
                      </a:r>
                    </a:p>
                  </a:txBody>
                  <a:tcPr/>
                </a:tc>
                <a:tc>
                  <a:txBody>
                    <a:bodyPr/>
                    <a:lstStyle/>
                    <a:p>
                      <a:r>
                        <a:rPr lang="en-US" sz="1000"/>
                        <a:t>4948</a:t>
                      </a:r>
                    </a:p>
                  </a:txBody>
                  <a:tcPr/>
                </a:tc>
                <a:tc>
                  <a:txBody>
                    <a:bodyPr/>
                    <a:lstStyle/>
                    <a:p>
                      <a:r>
                        <a:rPr lang="en-US" sz="1000"/>
                        <a:t>4706</a:t>
                      </a:r>
                    </a:p>
                  </a:txBody>
                  <a:tcPr/>
                </a:tc>
                <a:tc>
                  <a:txBody>
                    <a:bodyPr/>
                    <a:lstStyle/>
                    <a:p>
                      <a:r>
                        <a:rPr lang="en-US" sz="1000"/>
                        <a:t>10447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72082506"/>
                  </a:ext>
                </a:extLst>
              </a:tr>
              <a:tr h="370840">
                <a:tc>
                  <a:txBody>
                    <a:bodyPr/>
                    <a:lstStyle/>
                    <a:p>
                      <a:r>
                        <a:rPr lang="de-DE" sz="1000" b="1"/>
                        <a:t>NDR Info - 2021-03-30 07:00:36</a:t>
                      </a:r>
                      <a:r>
                        <a:rPr lang="de-DE" sz="1000"/>
                        <a:t>
 So kommentieren die drei Oppositionsparteien Grüne, Linke und FDP die aktuelle Corona-Politik.</a:t>
                      </a:r>
                      <a:endParaRPr lang="en-US" sz="1000"/>
                    </a:p>
                  </a:txBody>
                  <a:tcPr/>
                </a:tc>
                <a:tc>
                  <a:txBody>
                    <a:bodyPr/>
                    <a:lstStyle/>
                    <a:p>
                      <a:r>
                        <a:rPr lang="en-US" sz="1000"/>
                        <a:t>702</a:t>
                      </a:r>
                    </a:p>
                  </a:txBody>
                  <a:tcPr/>
                </a:tc>
                <a:tc>
                  <a:txBody>
                    <a:bodyPr/>
                    <a:lstStyle/>
                    <a:p>
                      <a:r>
                        <a:rPr lang="en-US" sz="1000"/>
                        <a:t>151</a:t>
                      </a:r>
                    </a:p>
                  </a:txBody>
                  <a:tcPr/>
                </a:tc>
                <a:tc>
                  <a:txBody>
                    <a:bodyPr/>
                    <a:lstStyle/>
                    <a:p>
                      <a:r>
                        <a:rPr lang="en-US" sz="1000"/>
                        <a:t>116</a:t>
                      </a:r>
                    </a:p>
                  </a:txBody>
                  <a:tcPr/>
                </a:tc>
                <a:tc>
                  <a:txBody>
                    <a:bodyPr/>
                    <a:lstStyle/>
                    <a:p>
                      <a:r>
                        <a:rPr lang="en-US" sz="1000"/>
                        <a:t>969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30990522"/>
                  </a:ext>
                </a:extLst>
              </a:tr>
              <a:tr h="370840">
                <a:tc>
                  <a:txBody>
                    <a:bodyPr/>
                    <a:lstStyle/>
                    <a:p>
                      <a:r>
                        <a:rPr lang="de-DE" sz="1000" b="1"/>
                        <a:t>NDR Info - 2021-03-16 18:06:20</a:t>
                      </a:r>
                      <a:r>
                        <a:rPr lang="de-DE" sz="1000"/>
                        <a:t>
 In Großbritannien wurde bislang am häufigsten mit AstraZeneca geimpft. Warum dort bisher keine ungewöhnliche Häufung von Sinusvenenthrombosen beobachtet wurde, erklärt Christian Drosten.</a:t>
                      </a:r>
                      <a:endParaRPr lang="en-US" sz="1000"/>
                    </a:p>
                  </a:txBody>
                  <a:tcPr/>
                </a:tc>
                <a:tc>
                  <a:txBody>
                    <a:bodyPr/>
                    <a:lstStyle/>
                    <a:p>
                      <a:r>
                        <a:rPr lang="en-US" sz="1000"/>
                        <a:t>698</a:t>
                      </a:r>
                    </a:p>
                  </a:txBody>
                  <a:tcPr/>
                </a:tc>
                <a:tc>
                  <a:txBody>
                    <a:bodyPr/>
                    <a:lstStyle/>
                    <a:p>
                      <a:r>
                        <a:rPr lang="en-US" sz="1000"/>
                        <a:t>447</a:t>
                      </a:r>
                    </a:p>
                  </a:txBody>
                  <a:tcPr/>
                </a:tc>
                <a:tc>
                  <a:txBody>
                    <a:bodyPr/>
                    <a:lstStyle/>
                    <a:p>
                      <a:r>
                        <a:rPr lang="en-US" sz="1000"/>
                        <a:t>225</a:t>
                      </a:r>
                    </a:p>
                  </a:txBody>
                  <a:tcPr/>
                </a:tc>
                <a:tc>
                  <a:txBody>
                    <a:bodyPr/>
                    <a:lstStyle/>
                    <a:p>
                      <a:r>
                        <a:rPr lang="en-US" sz="1000"/>
                        <a:t>1370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73999187"/>
                  </a:ext>
                </a:extLst>
              </a:tr>
            </a:tbl>
          </a:graphicData>
        </a:graphic>
      </p:graphicFrame>
      <p:sp>
        <p:nvSpPr>
          <p:cNvPr id="4" name="Text Placeholder 3">
            <a:extLst>
              <a:ext uri="{FF2B5EF4-FFF2-40B4-BE49-F238E27FC236}">
                <a16:creationId xmlns:a16="http://schemas.microsoft.com/office/drawing/2014/main" id="{68B3591C-7E89-4E16-BD67-94F3EF717C68}"/>
              </a:ext>
            </a:extLst>
          </p:cNvPr>
          <p:cNvSpPr>
            <a:spLocks noGrp="1"/>
          </p:cNvSpPr>
          <p:nvPr>
            <p:ph type="body" sz="quarter" idx="14"/>
          </p:nvPr>
        </p:nvSpPr>
        <p:spPr/>
        <p:txBody>
          <a:bodyPr/>
          <a:lstStyle/>
          <a:p>
            <a:r>
              <a:rPr lang="en-US"/>
              <a:t>12.02.2021 - 12.04.2021</a:t>
            </a:r>
          </a:p>
        </p:txBody>
      </p:sp>
    </p:spTree>
    <p:extLst>
      <p:ext uri="{BB962C8B-B14F-4D97-AF65-F5344CB8AC3E}">
        <p14:creationId xmlns:p14="http://schemas.microsoft.com/office/powerpoint/2010/main" val="35918972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Words>
  <Application>Microsoft Office PowerPoint</Application>
  <PresentationFormat>On-screen Show (4:3)</PresentationFormat>
  <Paragraphs>50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Facebook Eigene Posts - Kommentare - Export | NDR 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Eigene Posts - Kommentare - Export | NDR Info</dc:title>
  <dc:creator>Frederik Peiniger</dc:creator>
  <cp:lastModifiedBy>Frederik Peiniger</cp:lastModifiedBy>
  <cp:revision>1</cp:revision>
  <dcterms:created xsi:type="dcterms:W3CDTF">2021-04-12T07:34:54Z</dcterms:created>
  <dcterms:modified xsi:type="dcterms:W3CDTF">2021-04-12T07:35:07Z</dcterms:modified>
</cp:coreProperties>
</file>