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7" r:id="rId10"/>
    <p:sldId id="268" r:id="rId11"/>
    <p:sldId id="269" r:id="rId12"/>
    <p:sldId id="271" r:id="rId13"/>
    <p:sldId id="272" r:id="rId14"/>
    <p:sldId id="273" r:id="rId15"/>
    <p:sldId id="274" r:id="rId16"/>
    <p:sldId id="276" r:id="rId17"/>
    <p:sldId id="277" r:id="rId18"/>
    <p:sldId id="278" r:id="rId19"/>
    <p:sldId id="279" r:id="rId20"/>
    <p:sldId id="281" r:id="rId21"/>
    <p:sldId id="282" r:id="rId22"/>
    <p:sldId id="283" r:id="rId23"/>
    <p:sldId id="284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4" r:id="rId32"/>
    <p:sldId id="295" r:id="rId33"/>
    <p:sldId id="296" r:id="rId34"/>
    <p:sldId id="297" r:id="rId35"/>
    <p:sldId id="298" r:id="rId36"/>
    <p:sldId id="299" r:id="rId37"/>
    <p:sldId id="300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204E6-0AE9-4C7F-AA16-33ACF8C18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NDR MeFo | Beiträge | Hand in Hand | Facebook + Instagram + Twitter +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890D68-2C40-4F7B-9C6B-7964CC355A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82439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B2929-570F-4155-BF05-5DABD25DB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Aktive Nutzer | NDR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F5D03-3840-4D2A-8EF0-4F6ADFB3B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762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1080019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85918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92623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92663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93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3 - 2020-11-22 11:38:46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sei denn, der Lehrer ist Björn Höcke.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44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- 2020-11-27 07:30:00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November 2011 ist die Transrapid-Teststrecke in Lathen geschlossen. Wie es mit dem 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1070065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8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3 - 2020-11-22 10:00:49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Merkel ist heute 15 Jahre im Amt. Das heißt: Dennis und Jesko haben in den letzten 15 Jah...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0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3 - 2020-11-19 13:12:55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und Kirstin Warnke zur Novelle des Infektionsschutzgesetzes und den Demo...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1322854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2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3 - 2020-12-01 16:12:30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Weihnachten wird mit Abstand das schönste aller Zeiten!
Mehr vom Browser Ballett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3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3 - 2020-11-23 11:24:51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Gilt auch in Kassel.
#janaauskassel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25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- 2020-11-20 11:45:00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Wem gerade nach ein bisschen Wärme ist, der muss sich nur diese Kuscheleinheit von Hof Bu...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726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4DD8F-C6DC-4255-ACAD-B93EE4FD0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727327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39BD-CD86-4C16-B40D-7142D25E4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Aktive Nutzer | NDR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DD818-BF93-422E-9EC1-1EB0E68B8D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41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3746475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45289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2151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9445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9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- 2020-11-25 12:33:00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Sehr gute Idee!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1021878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4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 - 2020-11-26 13:23:27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Lieben,
Ina ist ebenso verblüfft wie froh über ihr erstes "Radiohitlein", wie sie sag...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1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- 2020-11-20 20:24:24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Star-Friseur Udo Walz ist tot. Er starb nach Angaben seines Ehemanns im Alter von 76 Jahr...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1504057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51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3 - 2020-11-24 14:01:00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Verdammt!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8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 - 2020-11-17 12:03:54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mir überwiegt die Zeit auf dem Drahtesel! 😉 Aber eine Runde mit Schorsetta ❤️  gehört...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61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3 - 2020-11-27 10:46:06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Corona-Irrsinn macht auch nicht vor der Schule halt. Im Gegenteil. Er fährt mit Karac...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8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- 2020-11-27 14:37:07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haben Widerstand geleistet, die Diktatur gestürzt, saßen im Stasi-Knast. Niemand muss...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59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3 - 2020-11-26 17:10:30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Hildburghausen: nirgendwo in Deutschland sind die Infektionszahlen höher. Für hunderte Me...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2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- 2020-11-26 09:50:00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Frech, wild, wunderbar: Wir lieben Pippilotta Viktualia Rollgardina Pfefferminz Efraimsto...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50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7E291-81E0-4142-BD53-C600502DA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959680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A456-E83F-42B3-A706-902D1FDBF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Aktive Nutzer | NDR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77738-39A1-4615-BB74-1A59FB0A0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00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0056">
                  <a:extLst>
                    <a:ext uri="{9D8B030D-6E8A-4147-A177-3AD203B41FA5}">
                      <a16:colId xmlns:a16="http://schemas.microsoft.com/office/drawing/2014/main" val="1563896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69931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042957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2192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6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3 - 2020-11-28 10:53:12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Soundtrack zum AfD-Parteitag #AfDBPT20 #Kalkar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69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3 - 2020-11-19 11:50:02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Polizei-Gewerkschafter und Politiker für Böllerverbot wegen Corona. Gehts noch?!?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574474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81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- 2020-11-25 16:00:51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er macht, können nicht mehr viele. Alfred Krogemann aus Bremen betreibt die letzte Fa...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30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3 - 2020-11-20 10:36:36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Hilse von der AfD zeigt Mut zur Wahrheit: "Sie haben für ein Gesetz gestimmt, das...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5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- 2020-12-01 17:02:00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Martin Rütter wusste lange nicht, dass seine Mutter an Demenz leidet. Nun macht er seine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2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3 - 2020-11-27 14:21:06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 Corona, jetzt auch noch #BlackFriday. Harte Zeiten für Paketboten. Doch die Revoluti...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17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3 - 2020-11-18 12:34:04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Ausgerechnet das Finanzministerium gab dieses Jahr also am zweitmeisten für Berater aus.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678953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2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- 2020-11-24 20:33:46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Jan Gerdes weiß, wovon er spricht: Er ist selbst auf einem Bauernhof aufgewachsen und hat...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5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- 2020-11-30 16:23:55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Corona-Verordnung: Ab Dezember dürfen auf Rastanlagen und Autohöfen Berufskraftfahre...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57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429F4-E417-44FC-8D5B-4926579EC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616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893C0-71DD-4A6C-8061-AABF5FF6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Interaktionen | NDR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E3A40-AE96-46CC-BB83-593FC7037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881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4123433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4230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59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88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346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64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39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3 - 2020-11-22 11:38:46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sei denn, der Lehrer ist Björn Höcke.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9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3 - 2020-11-23 11:24:51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Gilt auch in Kassel.
#janaauskassel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4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3 - 2020-11-24 14:01:00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Verdammt!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2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- 2020-11-26 09:50:00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Frech, wild, wunderbar: Wir lieben Pippilotta Viktualia Rollgardina Pfefferminz Efra...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6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3 - 2020-11-22 10:00:49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Merkel ist heute 15 Jahre im Amt. Das heißt: Dennis und Jesko haben in den letzten 1...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3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- 2020-11-20 11:45:00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Wem gerade nach ein bisschen Wärme ist, der muss sich nur diese Kuscheleinheit von 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0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3 - 2020-12-01 16:12:30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Weihnachten wird mit Abstand das schönste aller Zeiten!
Mehr vom Browser Bal...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685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5C184-F920-4592-A5EB-0012FC853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797368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5ACE-B92E-495E-A130-9B5F1840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Interaktionen | NDR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F83FC-D7F5-49BD-B894-F5527E652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953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2055606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1677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847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0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273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98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5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Schorse - 2020-11-17 12:03:54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 mir überwiegt die Zeit auf dem Drahtesel! 😉 Aber eine Runde mit Schorsetta ❤️  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1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3 - 2020-11-19 11:50:02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Polizei-Gewerkschafter und Politiker für Böllerverbot wegen Corona. Gehts noch?!?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8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- 2020-11-25 12:33:00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Sehr gute Idee!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3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 - 2020-11-26 13:23:27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Lieben,
Ina ist ebenso verblüfft wie froh über ihr erstes "Radiohitlein", wie si...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7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3 - 2020-11-24 12:24:38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won the election!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92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- 2020-11-30 16:23:55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Corona-Verordnung: Ab Dezember dürfen auf Rastanlagen und Autohöfen Berufskraft...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83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3 - 2020-11-24 10:02:57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Liegt direkt neben dem Weltkulturerbe "kein Tempolimit".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49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3 - 2020-11-26 10:45:43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Wetzt die Kreditkarten! #BlackFriday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8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1170F-5EC4-4FE7-9C28-5738C49FD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55394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FA815-ACF4-480D-88D5-383CD61D3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Interaktionen | NDR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AFE9A-0452-4F5E-9CB7-A8FC85C243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987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5873789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089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0540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923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037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018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86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- 2020-11-24 20:33:46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Jan Gerdes weiß, wovon er spricht: Er ist selbst auf einem Bauernhof aufgewachsen un...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7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3 - 2020-11-26 17:10:30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Hildburghausen: nirgendwo in Deutschland sind die Infektionszahlen höher. Für hunder...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5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3 - 2020-11-19 13:12:55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und Kirstin Warnke zur Novelle des Infektionsschutzgesetzes und den...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29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- 2020-11-19 12:59:45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Ina Müller ist einzigartig. Sie passt in keine Schublade, ist unvergleichlich, ein 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79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- 2020-11-20 14:29:51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dem Hof Butenland können Tiere in Ruhe alt werden - Schwein gehabt, wer hier Ren...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65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3 - 2020-11-25 15:11:43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findet der Unterricht nicht einfach im Flugzeug statt?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7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- 2020-11-22 17:35:00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Jo! 🌦💚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931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AED77-2F39-41B4-98BA-FD2AC1CDD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03843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87A31-883F-4010-84AA-3CCA15B88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 nach Interaktionen | NDR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4AC47-CE28-4DB3-ACC7-6C1F0B2F8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0122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4205375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668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916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519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42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774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65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- 2020-11-27 14:37:07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haben Widerstand geleistet, die Diktatur gestürzt, saßen im Stasi-Knast. Niemand...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09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3 - 2020-11-17 11:49:38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Sag man heute wohl so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1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- 2020-11-25 16:00:51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er macht, können nicht mehr viele. Alfred Krogemann aus Bremen betreibt die letz...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94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D5D17-70CB-4CE5-9369-3263F44BE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882896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E9B31-6CAF-4ECB-B61F-48CB96F4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Facebook Facebook Videos nach 10 Sekunden Videostarts | NDR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01BDA-87FC-492F-894F-2BF58BE9D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529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598174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437040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398774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7152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25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4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- 2020-11-20 20:24:24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Star-Friseur Udo Walz ist tot. Er starb nach Angaben seines Ehemanns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4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 - 2020-11-25 12:33:00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Sehr gute Idee!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1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- 2020-11-20 11:45:00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Wem gerade nach ein bisschen Wärme ist, der muss sich nur diese Kusch...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3 - 2020-11-22 10:00:49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Merkel ist heute 15 Jahre im Amt. Das heißt: Dennis und Jesko haben 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2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3 - 2020-12-01 16:12:30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Dieses Weihnachten wird mit Abstand das schönste aller Zeiten!
Mehr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08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3 - 2020-11-19 13:12:55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Ehring und Kirstin Warnke zur Novelle des Infektionsschutzg...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77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- 2020-11-25 16:00:51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er macht, können nicht mehr viele. Alfred Krogemann aus Bremen be...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87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- 2020-12-01 17:02:00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Martin Rütter wusste lange nicht, dass seine Mutter an Demenz leidet....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 - 2020-11-26 13:23:27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Lieben,
Ina ist ebenso verblüfft wie froh über ihr erstes "Radioh...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5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5A4E8-B3CA-4EAA-896D-B429A2509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53671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BA8D7-EA9B-4EE1-B291-C225F1CA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Facebook Facebook Videos nach 10 Sekunden Videostarts | NDR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3952BF-ACBC-4706-9DBF-38D691E68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591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283195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36043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442883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9456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522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3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- 2020-11-23 19:30:06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 ist der Mann bzw. die Frau: hätte diese Idee nicht auch von Di...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21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- 2020-11-27 14:37:07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 haben Widerstand geleistet, die Diktatur gestürzt, saßen im Stasi...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38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- 2020-11-23 20:00:41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Trotz Querschnittslähmung verwirklichte sich Linus Reinermann seinen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29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3 - 2020-11-27 10:46:06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Corona-Irrsinn macht auch nicht vor der Schule halt. Im Gegenteil...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50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- 2020-11-27 20:49:01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Sanierung wird durch die Stollen immer teurer. Flüssiger Beton wi...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5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- 2020-11-19 20:35:39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Polizei geht gegen Falschfahrer am Jungfernstieg vor. Seit vier Woche...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6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3 - 2020-11-27 14:21:06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 Corona, jetzt auch noch #BlackFriday. Harte Zeiten für Paketbote...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87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- 2020-11-20 19:00:01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Moderatorin Vanessa Kossen durfte das erste Mal Trecker fahren, und 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716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- 2020-11-23 20:53:07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Karl Dall ist im Alter von 79 Jahren gestorben. Der Komiker starb an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3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3 - 2020-11-18 12:34:04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Ausgerechnet das Finanzministerium gab dieses Jahr also am zweitmeist...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1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9AAE4-2A86-400F-BF68-7627813F6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98156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03584-8FF9-48D6-9CF3-448A56FF5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Facebook Facebook Videos nach 10 Sekunden Videostarts | NDR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BA492-7C74-40E9-A74E-59FAA223F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156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3587006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106434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333749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199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753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Starts ab 3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3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3 - 2020-11-20 10:36:36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Hilse von der AfD zeigt Mut zur Wahrheit: "Sie haben für ein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3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3 - 2020-11-28 10:53:12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Soundtrack zum AfD-Parteitag #AfDBPT20 #Kalkar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9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Sport - 2020-11-26 21:41:11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Zum 70. Geburtstag von Bremens Torwart-Ikone Dieter Burdenski haben w...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5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DAS! im NDR Fernsehen - 2020-11-24 09:44:51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Ina Müller (INAS NACHT) auf Bettina Tietjen trifft 🥳❤️: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1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3 - 2020-11-21 13:41:45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nicht passt, wird passend gemacht! #realerIrrsinn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8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 - 2020-12-01 13:09:12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Niedersachsens Chef-Datenschützerin untersagt Amazon teilweise die Nu...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16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4D146-FDA2-4574-96D8-C1012BA9C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424465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EA5A3-6FAA-48A3-9589-AA603289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Twitter Tweets nach Interaktionen | extra3 - 1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A0DA11-D9A0-4F42-BC89-3579DFA28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042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2212318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0839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623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15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6483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37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@extra3 - 2020-11-22 10:24:43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#janaauskassel ist ein starkes Argument gegen Schulschließungen. Jede verpasste...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@extra3 - 2020-11-22 15:57:25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weil man mal seinen Sportbeutel unterm Schreibtisch vergisst, fühlt man sic...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80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@extra3 - 2020-11-24 12:22:36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won the election! https://t.co/PvyN5v7zDq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8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@extra3 - 2020-11-24 10:05:50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Liegt direkt neben dem Weltkulturerbe "kein Tempolimit". #Boellerverbot https:/...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3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@extra3 - 2020-11-26 08:48:48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Robert Koch Institut meldet neuen Tiefstwert: 
In #Hildburghausen wurde gestern...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9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@extra3 - 2020-11-19 10:49:06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#Boellerverbot? Unsere Vorfahren haben nicht jahrhundertelang für die Freiheit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23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@extra3 - 2020-11-20 10:30:44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Hilse von der #AfD zeigt Mut zur Wahrheit: "Sie haben für ein Gesetz 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59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69F73-499F-4754-9999-17B853176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516450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62B82-C499-45C6-8BED-4B49BDC0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Twitter Tweets nach Interaktionen | extra3 - 2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741A0-5C53-44D9-A26F-706ECC8630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726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1819946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4136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822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3029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511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1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@extra3 - 2020-11-17 16:59:54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Zur Verteidigung von #Caffier: es ist in Mecklenburg-Vorpommern auch nicht einf...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8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@extra3 - 2020-11-24 08:53:17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Schocknachricht für Millionen Schwiegertöchter und -söhne: Kontaktbeschränkunge...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0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@extra3 - 2020-11-20 09:13:41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#Gauland Rede zu den von #AfD-Abgeordneten in den #Bundestag gelassenen Störern...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3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@extra3 - 2020-11-17 21:59:22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Deutschland spielt fast schon brasilianisch. #ESPGER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09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@extra3 - 2020-11-25 15:12:37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findet der Unterricht nicht einfach im Flugzeug statt? https://t.co/a2utP...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3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@extra3 - 2020-11-28 11:45:27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sollte auch ausgerechnet eine Partei, die ein Programm aus einem früheren...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1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@extra3 - 2020-11-17 11:45:23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Wäre Corona ein Computervirus, dann hätte es in deutschen Schulen nicht so ein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958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3E07D-4710-490E-931F-7642D0F96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79168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F486F-5132-4253-9269-7663F30B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Twitter Tweets nach Interaktionen | extra3 - 3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2DBFD-5819-4146-B132-FFC46E5FD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37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4999814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9581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16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888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214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7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@extra3 - 2020-11-21 13:28:49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Wieso demonstriert man für Demokratie gemeinsam mit NPD und AfD? Das ist doch 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69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@extra3 - 2020-11-19 10:58:31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„Ich hasse Böller, aber ich würde meine rechte Hand dafür geben, dass du böller...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01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@extra3 - 2020-11-30 16:37:09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 Skiurlaub 2020? Egal. Hauptsache Abdruck. https://t.co/oABCvrW0qt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5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@extra3 - 2020-11-17 13:36:13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#Ermaechtigungsgesetz trendet. Der Aluhut-R-Wert steigt wieder ... https://t.co...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43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@extra3 - 2020-11-26 10:48:41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Wetzt die Kreditkarten! #BlackFriday https://t.co/eD24QEOOnu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97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@extra3 - 2020-11-25 19:25:15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hat Gott seine Hand zurück. RiP #Maradona.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4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@extra3 - 2020-11-30 12:46:09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toll! https://t.co/82UtKqti1U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1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@extra3 - 2020-11-19 10:44:00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#Fleets? Stories kann der ARD-Videotext jetzt auch! https://t.co/djOaXELcfx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69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4E83-09C5-41EF-A0DE-852031240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517479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DF83D-E440-43B6-8F4B-171BDA1A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Twitter Twitter Tweets nach Interaktionen | extra3 - 4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1777E-CDAF-485F-84D5-9D5CFB60A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305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912">
                  <a:extLst>
                    <a:ext uri="{9D8B030D-6E8A-4147-A177-3AD203B41FA5}">
                      <a16:colId xmlns:a16="http://schemas.microsoft.com/office/drawing/2014/main" val="19805154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00841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235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7153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37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37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@extra3 - 2020-11-17 12:41:20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Neusprech! #CoronaGipfel https://t.co/QY641yXBFD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4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@extra3 - 2020-11-24 14:55:23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Kompromissvorschlag: wir führen ein Tempolimit für Silvesterraketen ein. #Boell...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2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@extra3 - 2020-11-25 09:01:40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Schlimm. #Boellerverbot https://t.co/Q6Pdp82lMy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67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E6A1D-AA90-4C22-8DB0-FD17E2F10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108585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1A47-450B-4800-9CC1-0B2FDE42C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Videos im Zeitraum genutzt  | NDR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EE56A-EEF7-4A94-BD51-19394981E7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605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8469205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1866595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7980228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31591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8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- 2020-11-17 10:52:15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Kleine Häuser mit großer Zukunft | Die Nordreportage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4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3 - 2020-11-18 22:29:18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18.11.2020 mit Christian Ehring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0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3 - 2020-11-18 22:21:41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Corona-Leugner, Querdenker, Verschwörungstheorien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3 - 2020-11-25 22:23:08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Extra 3 vom 25.11.2020 mit Christian Ehring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93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- 2015-05-29 14:23:37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Mahnah Mahnah 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- 2020-11-19 22:49:33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Heidi - das Original vom Hamburger Fischmarkt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9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- 2020-11-16 12:02:06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Endlich wieder Bauer - Klasse statt Masse? | Doku | NDR | 45 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5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- 2020-11-27 16:18:56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Brotzeit im Norden: Von Bäckern mit Laib und Seele | die nordstory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007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B33E6-66B8-4BCC-BE21-537344A7F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241993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A76F-D479-4D38-9E89-B54D8AB2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Videos im Zeitraum genutzt  | NDR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6B5CF-BE46-4F02-9A1D-CE0BD4381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65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1225409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5254767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1320262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68727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0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- 2020-11-25 12:23:03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Leidenschaft Linienbus: Durch Braunschweig im Minutentakt | Die Nordreportage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9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- 2016-04-18 13:02:14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Wisch und Mop: Wackelpeter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10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- 2020-11-18 10:04:23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Junge Gründer aus dem Norden: Und plötzlich bist du Chef... | die nordstory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93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 - 2020-11-02 21:17:35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der Waschmittelindustrie   | Die Tricks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43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- 2020-11-24 17:34:43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Heimreise - Auf der Suche nach der Vergangenheit | Doku &amp; Reportage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97:27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83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3 - 2020-11-18 22:09:04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Realer Irrsinn: Forchheim testet sich Corona schön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71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 - 2020-11-16 21:25:24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der Plastikindustrie | Die Tricks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8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das! - 2020-11-14 12:08:15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Treckerfahrer dürfen das! XXL - Die dicksten Dinger | Treckerfahrer dürfen das!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3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A77D5-E6CA-46E5-A954-F48F3F2D5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742307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62F5F-B4F8-46A9-859F-1A2E8D57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Videos im Zeitraum genutzt  | NDR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07951-B801-4FDD-8B09-07528EAF3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852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25936634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9751598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35528519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15637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43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- 2019-06-18 13:18:24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Schneekönig: Wie wurde Ronald Miehling zum Drogenboss in Hamburg? | Doku &amp; Reportage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80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- 2016-09-09 20:57:05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Ernte-Alarm - Vom Halm in den Hafen | die nordstory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4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das! - 2020-09-10 11:58:57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getunte Trecker für die Autobahn | Treckerfahrer dürfen das!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81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 - 2020-08-31 21:48:47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Tricks mit Brot und Kuchen | Die Tricks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28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3 - 2020-11-25 22:12:38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Neueste von AfD, Querdenkern und Corona-Skeptikern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69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- 2020-11-22 18:57:17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Ende der Fußballkarriere - und dann? | Sportclub | NDR Doku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64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3 - 2017-06-02 09:57:55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Song für Donald Trump: Ich mag mich  | extra 3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05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Ratgeber - 2020-11-16 21:44:36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Abgepacktes Hackfleisch: Wie gut ist die Qualität? | Markt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421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5DA38-505A-4C1E-B20E-B71B4F917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981059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C909-943F-4C86-B0F9-0D8BA10F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Videos im Zeitraum genutzt  | NDR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649E7-232E-404F-B2EC-422EC6285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4957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2322608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97524377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00956214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885611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8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 - 2020-10-09 08:57:22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24 Stunden Dom | die nordstory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88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7DF63-0F61-4AE0-836F-17A441318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875882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41046-79BF-4A57-A47B-A439A0CA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NDR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BB1554-1F27-4D81-8209-5B2C4CC19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684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078806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9116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195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61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997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7305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6781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8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extra3 - 2020-11-22 11:39:22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sei denn, der Lehrer ist Björn Höcke.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77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extra3 - 2020-11-23 11:27:04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Gilt auch in Kassel. 
#janaauskassel #extra3 
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8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extra3 - 2020-11-30 16:40:51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 Skiurlaub 2020? Egal. Hauptsache Abdruck. 
credits: @adkarnebogen 
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32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extra3 - 2020-11-24 13:24:36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won the election! #ehrenordner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76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extra3 - 2020-11-19 11:23:17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Niemals!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0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extra3 - 2020-11-24 14:24:33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Verdammt!
#extra3 #derirrsinnderwoche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92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ndr2 - 2020-11-18 19:30:35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der Arbeit, Tag der deutschen Einheit, Reformationstag und Weihnachten... Viele Feiertage fallen im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3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DAB3D-8C45-48A4-886B-BB13D6724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4279012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438B-A50C-4A0F-BEC5-2A0F7002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NDR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D66CD-4082-4350-8FC5-A70D72153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591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685118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636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884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892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890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5001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1889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2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extra3 - 2020-11-17 11:58:18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Sag man heute wohl so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27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extra3 - 2020-11-24 10:09:53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Liegt direkt neben dem Weltkulturerbe "kein Tempolimit". 
#boellerverbot 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76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extra3 - 2020-11-17 14:45:05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Schade eigentlich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44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extra3 - 2020-11-26 17:13:35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#Hildburghausen: nirgendwo in Deutschland sind die Infektionszahlen höher. Für hunderte Menschen vor Ort...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12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extra3 - 2020-11-30 13:16:19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toll! 
#extra3 #derirrsinnderwoche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583498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30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extra3 - 2020-11-26 10:50:55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Wetzt die Kreditkarten!
#BlackFriday 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0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extra3 - 2020-11-25 15:15:05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findet der Unterricht nicht einfach im Flugzeug statt? 
#extra3 #derirrsinnderwoche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05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E698E-999C-4ED6-850F-A052DC60A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638935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236F-FBB1-4516-90A3-FED22F9A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NDR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FB432-B6AD-4009-8BA0-FEF278CDC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35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942961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08743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4670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724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159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1452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8536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61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extra3 - 2020-11-25 09:30:22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Schlimm.
#boellerverbot 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0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extra3 - 2020-11-19 14:38:43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Genau so hat er das damals auf Instagram gepostet. #Boellerverbot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0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extra3 - 2020-11-18 09:32:48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 als ein Hauch von Belo Horizonte!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9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extra3 - 2020-11-20 10:57:06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#Hilse von der #AfD zeigt Mut zur Wahrheit: "Sie haben für ein Gesetz gestimmt, das die Tür zur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8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extra3 - 2020-11-30 11:23:11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Nicht vergessen: heute ist Silvester. Guten Rutsch euch allen! 
#extra3 #derirrsinnderwoche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04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extra3 - 2020-11-23 16:46:31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#Böllerverbot? Warum nicht. Um die bösen Geister von 2020 zu vertreiben, reichen normale Böller sowie...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8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- 2020-11-22 10:00:04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halt Auslegungssache.
Wir wünschen einen schönen Sonntag!☀️
#sonntag #trecker #schlepper #traktor #...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535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0124F-6B8B-4EEF-B7CB-21FC41DD1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39153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331C1-7A74-481F-90BE-0B5D52D36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nach Interaktionen | NDR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661E9-254A-49E9-B448-8A560C281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096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652062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3728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6878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508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54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922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5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0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- 2020-11-19 21:34:09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 Spinat- und Pastafans haben wir hier das passende Rezept von den #ernährungsdocs
Dinkelnudeln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4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extra3 - 2020-12-01 13:11:32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präsentieren den weltbesten Adventskalender unter den Adventskalendern!
#adventskalender #extra3 #de...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8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- 2020-11-22 21:04:10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Zu dieser Jahreszeit und vor allem in diesem Jahr können wir alle ein bisschen Urlaubsgefühl gebrauchen....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4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ernaehrungsdocs - 2020-11-30 20:34:10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Bratapfelkuchen, dann jetzt, oder?
Natürlich ist süßes Gebäck nicht unbedingt gesund, aber wer in 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234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00B5A-618B-443E-9FEF-E2BC027FB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151690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EA6BD-022B-4800-AE6F-87A0AB9B7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45CD3-3A04-4B47-A76E-F4F9D50AC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37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261069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1636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73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extra3 - 2020-11-20 10:57:06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Karsten #Hilse von der #AfD zeigt Mut zur Wahrheit: "Sie haben für ein Gesetz gestimmt, das die Tür zur Demokratie aufstößt. Schämen Sie sich!"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9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extra3 - 2020-12-01 13:11:32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präsentieren den weltbesten Adventskalender unter den Adventskalendern!
#adventskalender #extra3 #derirrsinnderwoche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61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- 2020-11-19 19:01:04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darf man doch nicht so eng sehen, oder?  Danke an das Team von @extra3 
____________________________________
#mähdrescher #häcksler #land...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18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- 2020-12-01 18:45:23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Landwirte verlangen ein Gespräch mit dem Lidl-Management, weil sie der Ansicht sind, für ihre Produkte einen zu geringen Anteil der Verkau...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9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- 2020-11-18 18:45:48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glaubst Du, wie viele Jahre diese "Raupe Nimmersatt" auf dem Buckel hat? 🐛
____________________________________#caterpillar #raupenfahrzeug...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9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- 2020-11-23 18:46:16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 ist die Frau bzw. der Mann: hätte diese Idee nicht auch von DIR sein können...? 🚜💨 🌽
____________________________________
#maisernte #...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778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8939F-6EF6-454E-AB30-897B60A620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584997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6720-AEEC-408D-96F3-6E2373DEA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ACEB0-8BC4-42D0-8007-C9E282322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5936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8333912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1474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38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- 2020-11-27 19:49:08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Ammerland demonstrieren erneut Landwirte. Sie werfen Supermärkten Ramschpreise vor.
.
Mehr dazu auf NDR.de
.
.
.
#wirinniedersachsen
#ndrnied...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6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- 2020-11-25 18:45:57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achträdrige Knicklenker wurde nicht fürs Blumenbeet konzipiert: glaubst Du, dass der DTU T860 noch in Serie gehen wird?
_________________...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- 2020-11-26 18:30:32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Wusstest Du schon, dass diese Raupe nicht aus dem Allgäu stammt? 
____________________________________
#landmaschinen #acker #agrartechnik #sc...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7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- 2020-11-18 12:10:35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Mehrere Bewohner hatten gegen Quarantäne-Auflagen verstoßen. Jetzt hat der Landkreis Helmstedt zwei Häuserblocks mit einem Zaun abgesperrt. Von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5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F498E-2503-4F82-A868-00C71300F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0626234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8AD30-DE64-442C-BE5F-0FDAEDDAA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B28C3-89CD-4271-BAE7-9C2F4299A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996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429421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947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3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- 2020-11-30 10:40:04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Hunderte Bauern protestieren vor dem Lager des Discounters Lidl. Ihre Forderung: Mehr Geld für die von ihnen produzierten Lebensmittel. 🚜 🚜🥛🥔
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72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- 2020-11-20 18:31:32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noch nie Trecker gefahren ist und dann gleich mit einem JD 7710 durch eine Furt fahren darf, dem gebührt Respekt, nicht wahr?
____________...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0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- 2020-11-21 11:21:19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Teil-Lockdown trifft Gastwirte hart. Star-Koch Wolfgang Pade hat seine eigene Strategie, damit umzugehen. 🧑‍🍳 🔪 
.
.
.
#ndrniedersachsen
#nd...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- 2020-11-30 18:30:35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IHC 856 - kann sich sehen lassen, oder?
____________________________________
@jdmadler @sventietzer @treckerdoktor @ihc856 
#trecker #trakt...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9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DF05D-DD5A-4C8D-9E22-3A10F49D8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04052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4579-1F29-4B96-82A0-95436B08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1F54E-0D2B-4AF7-AA7E-E2349C194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280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10876432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76030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4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- 2020-11-27 15:15:41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den Autobahnen 2 und 7 haben Umweltschützer protestiert. An mehreren Brücken wollten sich Aktivisten abseilen.
.
Mehr dazu findet Ihr auf NDR...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8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- 2020-11-28 17:01:11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Weihnachtsstimmung auf Rädern: Die Idee war aus der (Corona)-Not geboren - aber aufgrund der Landesverordnung darf das Unternehmen keine Geträ...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1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- 2020-11-27 18:31:01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Gönnen können, nicht wahr? Guckst Du uns heute um 21:15 Uhr auch vom Bett aus?
____________________________________
#trecker #traktor #trakto...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97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- 2020-11-22 11:16:06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Huhn mit Pullover - das gibt es wirklich! 🐔 🧶 Für eine Weste ist es inzwischen ja auch zu kalt. 🦺 ❄️ 🐔
.
.
.
#ndrniedersachsen
#ndr1niedersa...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26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12864-F94F-4947-845B-24815992D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40940884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378BF-5624-4C25-AD0A-E679F7E3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FB4CB-005A-4750-AA81-03C092258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460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37467269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14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6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- 2020-11-24 09:15:51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riesiger Adventskranz in 56 Metern Höhe: Der Wichernkranz ist nicht nur ein Hingucker, er wirbt auch um Spenden für Menschen in Not. ❤️ 🕯
M...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45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- 2020-11-20 17:20:32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erste Schnee! ❄️ ⛄ ❄️
.
Mehr dazu auf NDR.de (Link in Bio)
.
.
.
#ndrniedersachsen
#ndr1niedersachsen
#halloniedersachsen
#dasbesteamnorden
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45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ndr2 - 2020-11-27 18:31:54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fühle ich mich...
.
.
.
#friday #freitag #tired #müde #erschöpft #arbeit #schlafen #faultier #giphy #meme #video #ndr2 #ndr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588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27599-498C-43CE-A0D7-FFE72F96F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3118345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590AD-1A23-4828-A560-BEB4014E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0FA5F-26C7-431F-92E4-1F4D912C8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483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8048844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7364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00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- 2020-11-27 13:14:16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Norddeutsche am #BlackFriday - Immer ganz sutsche! 😜
.
Mehr dazu bei uns im Netz 👉 Link in Bio!
.
.
.
#ndrniedersachsen #ndr1niedersachsen #hall...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8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- 2020-11-28 12:55:52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Weihnachten rückt in greifbare Nähe! ❤️🎄 Habt ihr die Weihnachtsdeko schon ausgepackt?
.
.
.
#ndrniedersachsen #ndr1niedersachsen #halloniedersa...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90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ndrniedersachsen - 2020-11-20 19:18:03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Eisbär-Mädchen "Nana" feiert seinen ersten Geburtstag. 🎂 Die Geschenke: Eis und eine Rassel. 🎁
.
Mehr dazu auf NDR.de (Link in Bio)
.
.
.
#ndrni...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12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DF0B7-3972-4293-9FC1-E8FF6F607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259833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DF569-8F81-4311-854F-9943B4BA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Videos nach Videostarts | NDR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B84E4-D499-4774-9B98-6518374A6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952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15962802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48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Videostarts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2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ndr2 - 2020-11-17 15:42:29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Unverwechselbar 🍂
.
.
.
#herbst #autumn #laub #laubbläser #lärm #nervig #blätter #ndr2 #norddeutschland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856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5B303-B20D-4908-8903-22C960C0B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16084138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1FFBA-6908-4FFC-9D11-A169BAA9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9D6ED-7199-4A37-9CEE-DBFAD4E7D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25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655067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543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40229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8066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4485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301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547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8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18:54:08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Rolf war auch mit dabei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85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Hier könnt ihr Christel auf ihrer Reise begleiten: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076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6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Durch Fördermittel vom Staat und durch Spendengelder wird älteren Menschen wie Christel gelegentlich ein Urlaub ermöglicht, den sie sich sonst nicht leisten könnten.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306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ADEDF-3321-4688-9B1E-830CC30D5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317561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2B3E-E85A-490D-847B-A1E56E11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CF4EFF-2F8D-44FF-9463-89D7B512D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5137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1618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8154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68444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35565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61735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2141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08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8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0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die Altersarmut nimmt zu:
In den vergangenen 
15 Jahren ist der Anteil um 4,7 Prozentpunkte gestiegen.
In keiner anderen Altersgruppe ist der Anstieg so groß.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4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glaubt ihr: Wie viele der über 64-Jährigen sind armutsgefährdet?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14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8FF5D-4C27-4374-8802-F7A1E63AB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8839442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30E15-CF15-4EC8-9830-C6FBD559B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82C11-CC85-4F83-BA6D-6CF286305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343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9119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4331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77548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5041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5340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5270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580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Weil Christels Rente nicht reicht, bekommt sie Grundsicherung. 
Das ist sowas wie 
Hartz 4 für Rentner.
Nach Miete und Fixkosten bleiben ihr knapp 10 Euro pro Tag.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63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ndrdoku - 2020-12-01 17:50:34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4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17:24:28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69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B85F3-52B8-4185-AC75-4ABA2FC3E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109986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9FFEA-6F21-4944-B1F9-F29D58CC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A27FD-BEC0-4C9B-98BD-A30B9ECCD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397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77326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9086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896920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0362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59809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2332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221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9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Ausnahmen gelten in SH:
Keine verschärften Kontaktbeschränkungen im Einzelhandel. Nagel- und Massagestudios dürfen öffnen.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4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den Einzelhandel gilt:
Ein Kunde pro 20qm in Geschäften über 800qm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8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Schulen und Kitas
sollen geöffnet bleiben.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5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9575A-23FF-4EE0-AD57-76EFCF4B3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468869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A2881-DE44-4781-9EA0-D64574E6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C723E-2857-4B88-AEBE-6C41A7EAC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8172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9478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1525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58585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1250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78440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1286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794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54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Weihnachten bis Neujahr:
In HH und SH Treffen mit zehn Personen aus vier Haushalten. In NI und MV gibt es keine Haushaltsgrenze.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4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Verschärfte Kontaktbeschränkungen: 
fünf Personen aus zwei Haushalten.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40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ndr.info - 2020-12-01 17:22:31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Corona-Regeln
ab dem 1. Dezember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78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 - 2020-12-01 17:20:58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647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8D777-DEAD-4483-9BC6-E46F08F0B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3457918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B6996-DB60-4A2A-ABF8-44B371C45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5309A-A7A5-4CB9-8C54-9E665650C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468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73689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4916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992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696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1663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8306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97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85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treckerfahrerduerfendas - 2020-12-01 16:22:02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 DIEJENIGEN, DIE HEUTE LEIDER NICHT GEWONNEN HABEN... HIER KANNST DU VIRTUELL BLÄTTERN: BALD IST NIKOLAUS...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01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 - 2020-12-01 12:51:44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ARBEITSLOSENQUOTE NOVEMBER: 7,5 PROZENT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03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ndr.mv - 2020-12-01 12:41:36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3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 - 2020-12-01 12:38:07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6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FB1E7-03FE-4257-B5E2-CC5428F43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6645774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F86FB-5071-4655-B6AE-BEC60D44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Instagram Story-Elemente nach Potenzieller Reichweite | NDR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049B6-DBD9-4EF1-ACC1-AA4AB76AA4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933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58663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7543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51481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3380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95411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0696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128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Weiterklicks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Zurückklicks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Story-Element Exits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5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 - 2020-12-01 12:38:06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MORGEN FRÜH AB 9 UHR TREFFT IHR ANNE ADAMS UND DIE SPENDENBÜCHSE IN GROSS FLOTTBEK AM EINGANG ZUM WOCHENMARKT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40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 - 2020-12-01 12:33:27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DIESEM JAHR UNTERSTÜTZEN WIR MENSCHEN, DIE DIE CORONA-PANDEMIE BESONDERS SCHWER GETROFFEN 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44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ndrhamburg - 2020-12-01 12:33:26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SAMMELN EUER KLEINGELD FÜR ”HAND IN HAND“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870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2CE6B-9A8B-4182-BBFF-08E54BCBA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17.11.2020 - 01.12.2020</a:t>
            </a:r>
          </a:p>
        </p:txBody>
      </p:sp>
    </p:spTree>
    <p:extLst>
      <p:ext uri="{BB962C8B-B14F-4D97-AF65-F5344CB8AC3E}">
        <p14:creationId xmlns:p14="http://schemas.microsoft.com/office/powerpoint/2010/main" val="281608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2674</Words>
  <Application>Microsoft Office PowerPoint</Application>
  <PresentationFormat>On-screen Show (4:3)</PresentationFormat>
  <Paragraphs>1252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NDR MeFo | Beiträge | Hand in Hand | Facebook + Instagram + Twitter + YouTube</vt:lpstr>
      <vt:lpstr>Facebook Facebook Posts nach Aktive Nutzer | NDR - 1 of 3</vt:lpstr>
      <vt:lpstr>Facebook Facebook Posts nach Aktive Nutzer | NDR - 2 of 3</vt:lpstr>
      <vt:lpstr>Facebook Facebook Posts nach Aktive Nutzer | NDR - 3 of 3</vt:lpstr>
      <vt:lpstr>Facebook Facebook Posts nach Interaktionen | NDR - 1 of 4</vt:lpstr>
      <vt:lpstr>Facebook Facebook Posts nach Interaktionen | NDR - 2 of 4</vt:lpstr>
      <vt:lpstr>Facebook Facebook Posts nach Interaktionen | NDR - 3 of 4</vt:lpstr>
      <vt:lpstr>Facebook Facebook Posts nach Interaktionen | NDR - 4 of 4</vt:lpstr>
      <vt:lpstr>Facebook Facebook Videos nach 10 Sekunden Videostarts | NDR - 1 of 3</vt:lpstr>
      <vt:lpstr>Facebook Facebook Videos nach 10 Sekunden Videostarts | NDR - 2 of 3</vt:lpstr>
      <vt:lpstr>Facebook Facebook Videos nach 10 Sekunden Videostarts | NDR - 3 of 3</vt:lpstr>
      <vt:lpstr>Twitter Twitter Tweets nach Interaktionen | extra3 - 1 of 4</vt:lpstr>
      <vt:lpstr>Twitter Twitter Tweets nach Interaktionen | extra3 - 2 of 4</vt:lpstr>
      <vt:lpstr>Twitter Twitter Tweets nach Interaktionen | extra3 - 3 of 4</vt:lpstr>
      <vt:lpstr>Twitter Twitter Tweets nach Interaktionen | extra3 - 4 of 4</vt:lpstr>
      <vt:lpstr>Youtube YouTube Videos im Zeitraum genutzt  | NDR - 1 of 4</vt:lpstr>
      <vt:lpstr>Youtube YouTube Videos im Zeitraum genutzt  | NDR - 2 of 4</vt:lpstr>
      <vt:lpstr>Youtube YouTube Videos im Zeitraum genutzt  | NDR - 3 of 4</vt:lpstr>
      <vt:lpstr>Youtube YouTube Videos im Zeitraum genutzt  | NDR - 4 of 4</vt:lpstr>
      <vt:lpstr>Instagram Instagram Posts nach Interaktionen | NDR - 1 of 4</vt:lpstr>
      <vt:lpstr>Instagram Instagram Posts nach Interaktionen | NDR - 2 of 4</vt:lpstr>
      <vt:lpstr>Instagram Instagram Posts nach Interaktionen | NDR - 3 of 4</vt:lpstr>
      <vt:lpstr>Instagram Instagram Posts nach Interaktionen | NDR - 4 of 4</vt:lpstr>
      <vt:lpstr>Instagram Instagram Post Videos nach Videostarts | NDR - 1 of 7</vt:lpstr>
      <vt:lpstr>Instagram Instagram Post Videos nach Videostarts | NDR - 2 of 7</vt:lpstr>
      <vt:lpstr>Instagram Instagram Post Videos nach Videostarts | NDR - 3 of 7</vt:lpstr>
      <vt:lpstr>Instagram Instagram Post Videos nach Videostarts | NDR - 4 of 7</vt:lpstr>
      <vt:lpstr>Instagram Instagram Post Videos nach Videostarts | NDR - 5 of 7</vt:lpstr>
      <vt:lpstr>Instagram Instagram Post Videos nach Videostarts | NDR - 6 of 7</vt:lpstr>
      <vt:lpstr>Instagram Instagram Post Videos nach Videostarts | NDR - 7 of 7</vt:lpstr>
      <vt:lpstr>Instagram Instagram Story-Elemente nach Potenzieller Reichweite | NDR - 1 of 7</vt:lpstr>
      <vt:lpstr>Instagram Instagram Story-Elemente nach Potenzieller Reichweite | NDR - 2 of 7</vt:lpstr>
      <vt:lpstr>Instagram Instagram Story-Elemente nach Potenzieller Reichweite | NDR - 3 of 7</vt:lpstr>
      <vt:lpstr>Instagram Instagram Story-Elemente nach Potenzieller Reichweite | NDR - 4 of 7</vt:lpstr>
      <vt:lpstr>Instagram Instagram Story-Elemente nach Potenzieller Reichweite | NDR - 5 of 7</vt:lpstr>
      <vt:lpstr>Instagram Instagram Story-Elemente nach Potenzieller Reichweite | NDR - 6 of 7</vt:lpstr>
      <vt:lpstr>Instagram Instagram Story-Elemente nach Potenzieller Reichweite | NDR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NDR MeFo | Beiträge | Hand in Hand | Facebook + Instagram + Twitter + YouTube</dc:title>
  <dc:creator>Frederik Peiniger</dc:creator>
  <cp:lastModifiedBy>Frederik Peiniger</cp:lastModifiedBy>
  <cp:revision>1</cp:revision>
  <dcterms:created xsi:type="dcterms:W3CDTF">2020-12-07T13:18:09Z</dcterms:created>
  <dcterms:modified xsi:type="dcterms:W3CDTF">2020-12-07T13:25:22Z</dcterms:modified>
</cp:coreProperties>
</file>