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9D052-4FF2-48C0-95D0-2CBCA4714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Übersicht | ndrhamburg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D1C822-5733-47CB-9D96-E9832708A5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5823629"/>
              </p:ext>
            </p:extLst>
          </p:nvPr>
        </p:nvGraphicFramePr>
        <p:xfrm>
          <a:off x="457200" y="1731963"/>
          <a:ext cx="7735824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7318885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18617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41467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6522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04860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01265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91847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67635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02531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3961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848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ndrhamburg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23799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E29A05-E484-4192-BF7D-A8E1BF4792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20.02.2020 - 20.03.2020</a:t>
            </a:r>
          </a:p>
        </p:txBody>
      </p:sp>
    </p:spTree>
    <p:extLst>
      <p:ext uri="{BB962C8B-B14F-4D97-AF65-F5344CB8AC3E}">
        <p14:creationId xmlns:p14="http://schemas.microsoft.com/office/powerpoint/2010/main" val="32153136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30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Instagram Übersicht | ndrhamburg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Instagram Übersicht | ndrhamburg</dc:title>
  <dc:creator>Frederik Peiniger</dc:creator>
  <cp:lastModifiedBy>Frederik Peiniger</cp:lastModifiedBy>
  <cp:revision>1</cp:revision>
  <dcterms:created xsi:type="dcterms:W3CDTF">2020-12-04T06:46:38Z</dcterms:created>
  <dcterms:modified xsi:type="dcterms:W3CDTF">2020-12-04T06:46:45Z</dcterms:modified>
</cp:coreProperties>
</file>