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BFF49-78F8-4ECB-8164-7C72D4E6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Übersicht | ndr.info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7C3B1-C2DC-4D1D-83AC-75133E335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216116"/>
              </p:ext>
            </p:extLst>
          </p:nvPr>
        </p:nvGraphicFramePr>
        <p:xfrm>
          <a:off x="457200" y="1731963"/>
          <a:ext cx="773582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721434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617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746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187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975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817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412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131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307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310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3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883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8B23-5F41-420A-9367-7FD5136E6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02.11.2020 - 02.12.2020</a:t>
            </a:r>
          </a:p>
        </p:txBody>
      </p:sp>
    </p:spTree>
    <p:extLst>
      <p:ext uri="{BB962C8B-B14F-4D97-AF65-F5344CB8AC3E}">
        <p14:creationId xmlns:p14="http://schemas.microsoft.com/office/powerpoint/2010/main" val="47949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 Übersicht | ndr.info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Übersicht | ndr.info</dc:title>
  <dc:creator>Frederik Peiniger</dc:creator>
  <cp:lastModifiedBy>Frederik Peiniger</cp:lastModifiedBy>
  <cp:revision>1</cp:revision>
  <dcterms:created xsi:type="dcterms:W3CDTF">2020-12-04T06:26:16Z</dcterms:created>
  <dcterms:modified xsi:type="dcterms:W3CDTF">2020-12-04T06:26:21Z</dcterms:modified>
</cp:coreProperties>
</file>