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55907-1978-49D9-BF2F-4BF7F02A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Übersicht | ndrniedersachsen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217D6A-BAA3-4425-B477-FFA90B3B62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927463"/>
              </p:ext>
            </p:extLst>
          </p:nvPr>
        </p:nvGraphicFramePr>
        <p:xfrm>
          <a:off x="457200" y="1731963"/>
          <a:ext cx="7735824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251606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9315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9859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33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4538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039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8303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0774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51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0117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68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085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425ED-80F3-4968-BD00-3EA062EDD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22.05.2019 - 22.06.2019</a:t>
            </a:r>
          </a:p>
        </p:txBody>
      </p:sp>
    </p:spTree>
    <p:extLst>
      <p:ext uri="{BB962C8B-B14F-4D97-AF65-F5344CB8AC3E}">
        <p14:creationId xmlns:p14="http://schemas.microsoft.com/office/powerpoint/2010/main" val="31313424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Instagram Übersicht | ndrniedersachsen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Übersicht | ndrniedersachsen</dc:title>
  <dc:creator>Frederik Peiniger</dc:creator>
  <cp:lastModifiedBy>Frederik Peiniger</cp:lastModifiedBy>
  <cp:revision>1</cp:revision>
  <dcterms:created xsi:type="dcterms:W3CDTF">2020-12-04T06:23:18Z</dcterms:created>
  <dcterms:modified xsi:type="dcterms:W3CDTF">2020-12-04T06:23:26Z</dcterms:modified>
</cp:coreProperties>
</file>