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614B1-E3B5-435A-A02C-44AE9FC46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73FD33-E689-4F73-99FA-7750319AE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8331102"/>
              </p:ext>
            </p:extLst>
          </p:nvPr>
        </p:nvGraphicFramePr>
        <p:xfrm>
          <a:off x="457200" y="1731963"/>
          <a:ext cx="6961632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93596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9951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9704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2738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171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6646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9058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1577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1915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948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382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3892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746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7983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4250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029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401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430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2270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4072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3193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199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7844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8984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369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A42BB-E042-4A6C-B1FC-47D6DB706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1331309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EA581-CB3F-42C2-9BFD-C497A625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CEB2B4-77DE-4137-A524-584C5F5284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7203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42461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2186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9485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6164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661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1736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632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268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5480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6198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8622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0874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0526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7486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323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2688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1861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9544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3941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9357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776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79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4956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2013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56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- 2020-11-01 11:45:46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zweite Corona-Welle - Was bringen die neuen Einschränkungen? | ARD-Presseclub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https://scontent-lga3-2.xx.fbcdn.net/v/t15.13418-10/p168x128/121835016_653288485318039_7665974687806408839_n.jpg?_nc_cat=102&amp;ccb=2&amp;_nc_sid=08861d&amp;_nc_ohc=NDU8mCWnSGUAX9nLxzR&amp;_nc_ht=scontent-lga3-2.xx&amp;oh=54c43e8c9946387a8ba2ef75035bbf97&amp;oe=5FDC894B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12:01:03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285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281389-C94D-48D1-8117-FB5192D48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73958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F5AC4-1303-4278-82A3-D7C6D29A5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346FB4-E5EF-4FF6-9335-199535D576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724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65291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3753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8077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3849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8746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4989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110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757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9850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062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665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2790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2162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1638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4769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029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7331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7858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126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574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9536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2293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4813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5017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585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- 2020-11-08 11:09:35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Wahlausgang in den USA sorgt für viele offene Fragen: Was wird Biden innenpolitisch erreichen können? Was können wir in Deutschland von ihm erwarten in Bezug auf die NATO, das Klimaabkommen, den Welthandel? Darüber diskutiert der Presseclub.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https://scontent-iad3-1.xx.fbcdn.net/v/t15.5256-10/p168x128/121910111_3602773176455260_2956051090957466185_n.jpg?_nc_cat=102&amp;ccb=2&amp;_nc_sid=08861d&amp;_nc_ohc=ZlHyYyOvckQAX9r4mj9&amp;_nc_ht=scontent-iad3-1.xx&amp;oh=97d8eac746ed80798b7da8e7c9bba980&amp;oe=5FCCE310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11/08/2020 12:00:57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883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766A69-EE2E-4B8A-8054-5AC1426DEE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304986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EB842-1B56-45A2-A71C-27DE32492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A4BA27-B6EC-4875-9013-4A411B18EF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1663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276335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1875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081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8973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6396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5368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9733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3990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755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1686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2561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9307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901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001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0477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5115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9657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3342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3145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8878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3068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259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7574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3452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71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- 2020-11-10 13:47:37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Vorstellung Kriminalstatistik 2019 zur Partnerschaftsgewalt.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15.5256-10/p168x128/118227963_1545237942343266_536147401661656596_n.jpg?_nc_cat=104&amp;ccb=2&amp;_nc_sid=08861d&amp;_nc_ohc=vjQbJXs-WGUAX-_aHWW&amp;_nc_oc=AQmL6sRiL4AKWXiW4Ayu7W-NgJOYAyYJRt6FSLjMH31hzq1ODz0vMltg343FJs5IxUo&amp;_nc_ht=scontent-lga3-2.xx&amp;oh=2bdd9a64acdfcda00b4f2fb759fe02ab&amp;oe=5FDE6B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12:00:59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467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94B03-C989-4C1C-82F8-E9E4C83FA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2183828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C96B6-67E1-457A-83EC-90E577F41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0F601E-3238-45F0-B54E-6BB4926CE7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8298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4768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1550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1853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4894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7684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5051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978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1427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685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4549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3637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464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3448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517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102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30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012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394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7898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1770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8469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4700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0521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8359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23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- 2020-11-09 12:31:55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Corona-Impfstoff: Gesundheitsminister Spahn äußert sich zu den Experten-Empfehlungen.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https://scontent-iad3-1.xx.fbcdn.net/v/t15.5256-10/p168x128/121838298_377031033570925_3448340746853800234_n.jpg?_nc_cat=102&amp;ccb=2&amp;_nc_sid=08861d&amp;_nc_ohc=HIky98TuZ1IAX_L4fBj&amp;_nc_ht=scontent-iad3-1.xx&amp;oh=9cef5d3bdab1bb6d030fdab75c2d9ca1&amp;oe=5FDEBC60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10:06:15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367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4F190-58D0-4E08-AF2A-1CAF41022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1070736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ECF7D-C14C-4ED6-99F5-8A0C3BCEB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881433-AB95-4E2A-BC47-7EA271A333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3382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7535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5933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6251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992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2017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6393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78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79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9919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3452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114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123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63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8491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4387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884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565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974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18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2577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7722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1628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2948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6191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648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- 2020-11-09 11:26:34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Vorschläge von Experten: Wen zuerst gegen Corona impfen?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https://scontent-lga3-2.xx.fbcdn.net/v/t15.5256-10/p168x128/121841403_2829956627331842_8863242968074687071_n.jpg?_nc_cat=110&amp;ccb=2&amp;_nc_sid=08861d&amp;_nc_ohc=sKuD1mX6vzUAX8WrDQa&amp;_nc_ht=scontent-lga3-2.xx&amp;oh=228a95105953b98a4b16338dedcad831&amp;oe=5FDE319C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12:00:59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890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9B6CA-E361-47B1-9B52-C146E2EE0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843939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8E21A-1CD0-4351-8D1D-BD23154BA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619E38-3D9A-439F-BEFE-E6AFAEA2D0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3926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77898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66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8918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425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3507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0359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3901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9553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5006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677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0981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806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1735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135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2725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542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2745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360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4920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315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665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2185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9019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0529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12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- 2020-11-09 10:55:13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Vorschläge von Experten: Wen zuerst gegen Corona impfen?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15.5256-10/p168x128/121874059_1749998318507484_4150032604799780765_n.jpg?_nc_cat=102&amp;ccb=2&amp;_nc_sid=08861d&amp;_nc_ohc=kP1WZkCOKOEAX_UZxU0&amp;_nc_oc=AQlfgBrbIXxFZzmDeWzVT5xs7JNg9kgjRtAykm6Nh40IFWYQGarKE-UUSqLXLAsA380&amp;_nc_ht=scontent-lga3-2.xx&amp;oh=96064fa3bb7e96386c3856bcc2fc08bb&amp;oe=5FDBA68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12:00:59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819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6854D1-B914-438A-BD11-2D399955E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914906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B2552-DE16-44EB-9ADE-43970C4CE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FB36BA-04C0-4B13-9693-A56027B8B4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2009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63491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6431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4212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5814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5786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3170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903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206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7293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4094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2147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7095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684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017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9793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4904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1963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8375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9348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8597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6736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983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1557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8644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567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- 2020-11-09 10:18:21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Kanzlerin Merkel mit Statement zum Ausgang der US-Wahl.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https://scontent-lga3-2.xx.fbcdn.net/v/t15.5256-10/p168x128/121836368_363285488101000_1809308051151690757_n.jpg?_nc_cat=111&amp;ccb=2&amp;_nc_sid=08861d&amp;_nc_ohc=odRzjKnvX1QAX-2bI-i&amp;_nc_ht=scontent-lga3-2.xx&amp;oh=ef1ba679b7abedc1af66bd7bdaeef53b&amp;oe=5FDE3B91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12:00:59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95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8E42D-666D-4F67-9FD0-82AB0C58D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119850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340B2-E268-474E-879C-48DB0BACD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D39CF3-E4FD-420E-9F96-F507D030E8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6552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59668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0262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3764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839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722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7297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1496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4029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9082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0987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6482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6521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9594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018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1280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0444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7382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917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5197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135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5218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633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9575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8105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24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- 2020-11-08 18:08:55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Nach-Bericht-aus-Berlin: Der Vorsitzende der Innenminister-Konferenz, Georg Maier, äußert sich zu den Corona-Protesten in Leipzig. Stellen Sie hier Ihre Fragen!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https://scontent-lga3-2.xx.fbcdn.net/v/t15.5256-10/p168x128/121861829_403795413970138_1318125602412341467_n.jpg?_nc_cat=101&amp;ccb=2&amp;_nc_sid=08861d&amp;_nc_ohc=RvUgNxBFoNoAX_-HV9n&amp;_nc_ht=scontent-lga3-2.xx&amp;oh=a573f0039f846fc2420ad23565cbf59f&amp;oe=5FDEA955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12:00:59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075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7F370-5E63-42C4-AF57-5646509EA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1596721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55897-3BB9-44C6-AA84-7F98C20A1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79A4C2-123B-44A8-BB8F-F468C14FC5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0452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66839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5012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9979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803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0439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689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4509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016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1529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6357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0543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100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2365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471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2293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4784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2197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7818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781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4208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8410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8775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3336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1910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775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- 2020-11-08 12:02:52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Wahlausgang in den USA sorgt für viele offene Fragen: Was könnte Biden innenpolitisch erreichen? Welche Signalwirkung hat sein Sieg für die Nationalisten in Europa? Darüber diskutiert der Presseclub.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https://scontent-lga3-2.xx.fbcdn.net/v/t15.5256-10/p168x128/121844358_1352569951753536_1417509598251057086_n.jpg?_nc_cat=100&amp;ccb=2&amp;_nc_sid=08861d&amp;_nc_ohc=xfjJCbbuq-0AX8VMVg4&amp;_nc_ht=scontent-lga3-2.xx&amp;oh=8b6b330ab55df82aab824fd43ef64f23&amp;oe=5FDC0BBF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12:00:59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836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2E2A2-F614-4F6E-93B2-F6F7B6D663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1470770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0C4AB-C862-4B57-BA7D-5A7DDD742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966B7E-988E-44A0-A0A6-433546037E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9177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17028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7744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8284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785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0021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089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2589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7874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1136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875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544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2073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617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892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798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6392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704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2696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9447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3976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1248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4162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8458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6216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51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- 2020-11-08 01:57:13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USA: Joe Biden und Kamala Harris halten Ansprache zu Wahlsieg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https://scontent-lga3-2.xx.fbcdn.net/v/t15.13418-10/p168x128/121864756_285353002724889_5380023907874018443_n.jpg?_nc_cat=109&amp;ccb=2&amp;_nc_sid=08861d&amp;_nc_ohc=es-EKKVB10EAX9I70TO&amp;_nc_ht=scontent-lga3-2.xx&amp;oh=ed446e7486883ce88fd406914074e8f9&amp;oe=5FDB7DA7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12:00:59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883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05AAA-6756-40D2-9A90-4F11BB989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1535809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52A9E-CEE4-4F64-B74E-305401A82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6E1984-2481-4839-B887-1C9CB2A94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4413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71191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1897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5147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4245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5217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843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2543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2315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0236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437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3000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6654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1263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553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0766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8501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629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949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4856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2807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635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105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1996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6235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396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- 2020-11-11 09:53:10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PK: Forderungen an die Bundesregierung zur Rettung der Innenstädte.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https://scontent-iad3-1.xx.fbcdn.net/v/t15.5256-10/p168x128/121943442_1591568364360853_849683324163432750_n.jpg?_nc_cat=108&amp;ccb=2&amp;_nc_sid=08861d&amp;_nc_ohc=FWupPJzWbbsAX8xqZ8W&amp;_nc_ht=scontent-iad3-1.xx&amp;oh=a4526efcba7d506ac211e920a9f97345&amp;oe=5FDBC842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09:00:52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894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2A182-33DF-407C-A5EE-5B0A7685A1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3604567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F986C-9BD5-4BF0-89A2-ADF6ECDF2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6B9625-35AC-47D2-B265-096105433D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0879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58138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9469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0205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147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2108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2930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4121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0195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4624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884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1856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965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347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0094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9242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920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2612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422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505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878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60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0767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9560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3445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9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- 2020-11-07 23:59:40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USA: Joe Biden und Kamala Harris halten Ansprache zu Wahlsieg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https://scontent-iad3-1.xx.fbcdn.net/v/t1.0-1/fb20/p160x160/1525081_10152280439254407_1656134782_n.jpg?_nc_cat=1&amp;ccb=2&amp;_nc_sid=08861d&amp;_nc_ohc=un_-GTBd9n8AX868h4J&amp;_nc_ht=scontent-iad3-1.xx&amp;oh=005fcab03b23ca1b0b28e38acbcadbe6&amp;oe=5FCD462F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11/08/2020 01:21:25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025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63CC56-91FE-412D-B20D-72B509EB1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1982199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7ABAD-E5BE-47F4-986A-173945B4C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FBF095-B59A-44F1-98D7-28C0A5A429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4505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2560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167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6971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115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6650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7409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9850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896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7098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8517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5029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4108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0078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1418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4679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8568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5971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402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8898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94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3577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516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4337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483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33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- 2020-11-07 20:17:38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Biden gewählt - Hochrechnungen sehen Demokraten als neuen US-Präsidenten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https://scontent-lga3-2.xx.fbcdn.net/v/t15.13418-10/p168x128/121857930_784206475473961_3384217239482628964_n.jpg?_nc_cat=104&amp;ccb=2&amp;_nc_sid=08861d&amp;_nc_ohc=3VtzIuuZyBgAX9ppro4&amp;_nc_ht=scontent-lga3-2.xx&amp;oh=bc4582b34686b9d4a5adef3b405b8850&amp;oe=5FDD2334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12:00:59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62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8757B-52BE-41A7-B25A-9EBAA9F5B1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1691177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8CAEE-6485-4469-9CB5-30F7B5E58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7F2C97-2AB5-47C5-B530-BEC6E408EF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2211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66460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8304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5687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678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05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7861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087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7497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3889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7743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689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6688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0289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9465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329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8939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2616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9358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4625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5442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8706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1885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186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8835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- 2020-11-07 17:36:13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Hochrechnung: Mehrheit für Biden - Machtwechsel in den USA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https://scontent-lga3-2.xx.fbcdn.net/v/t15.13418-10/p168x128/121943065_1849113458576596_5098613751004012381_n.jpg?_nc_cat=101&amp;ccb=2&amp;_nc_sid=08861d&amp;_nc_ohc=uojiB8Jf37AAX92wJSg&amp;_nc_ht=scontent-lga3-2.xx&amp;oh=d6ecf35341c714459d346729006ff8f4&amp;oe=5FDB7304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12:00:59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470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BDDBC-431D-4EFC-937B-64FEB5257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1020211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64DFD-B96A-4ABD-9C7A-196A06394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905C9E-7555-4FEC-9498-48EEA48662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9861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41769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3577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1520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407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803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5981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710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687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8781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204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9928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9249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1735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8962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7209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313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2141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0284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8236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1111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9880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171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2799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6252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017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- 2020-11-07 09:00:14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US-Wahl: Der aktuelle Stand im Rennen zwischen Trump und Biden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https://scontent-iad3-1.xx.fbcdn.net/v/t15.13418-10/p168x128/121835043_658706154812862_2216163605646621239_n.jpg?_nc_cat=111&amp;ccb=2&amp;_nc_sid=08861d&amp;_nc_ohc=CrjCf3kz_RUAX8FPJUD&amp;_nc_ht=scontent-iad3-1.xx&amp;oh=ce1496444212865e0dd0671136a116ee&amp;oe=5FDBEE5C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06:01:17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122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39ABC-DCED-4DF9-9047-AD965DFAC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3351084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CAF85-3541-4F4D-BF38-FC66942D6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227EFA-3309-4FBF-B190-2A3E4D57D6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862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24243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7278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2282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2141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124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9002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59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6741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2556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6829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6485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7957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3362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4893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937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5412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134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2949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86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283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0352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1456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6851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2197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0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- 2020-11-07 05:28:19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US-Wahl: Der aktuelle Stand im Rennen zwischen Trump und Biden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https://scontent-iad3-1.xx.fbcdn.net/v/t1.0-1/fb20/p160x160/1525081_10152280439254407_1656134782_n.jpg?_nc_cat=1&amp;ccb=2&amp;_nc_sid=08861d&amp;_nc_ohc=pBdkhq0YFe0AX9qF9kk&amp;_nc_ht=scontent-iad3-1.xx&amp;oh=b9929efdcb01863b4245fe75ecdc67cd&amp;oe=5FCD462F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11/07/2020 07:21:51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306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84E04-FB26-400E-93BA-E1C0418608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1323503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8FF45-026F-42B4-B038-B2B5B7BDC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06F8AE-457A-4EAD-A48E-4FE1321613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993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55257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6395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3929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0390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6697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2823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09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3505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59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4563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556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0710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8550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76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3865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0396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187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5611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2204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6990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6671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3832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064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5727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889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- 2020-11-07 03:09:05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USA: Biden liegt vorn - Ansprache aus Wilmington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168x128/120935065_1328294267502120_4402332503238849299_n.jpg?_nc_cat=102&amp;ccb=2&amp;_nc_sid=08861d&amp;_nc_ohc=xfDT_HedU60AX8Q8SfK&amp;_nc_ht=scontent-iad3-1.xx&amp;tp=6&amp;oh=61e3b55b56e6124e0faa2bf146e214b4&amp;oe=5FDC0708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11:00:52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588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8F790-3E52-45F3-B364-D0D4C3617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4105863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D3036-0540-4B19-B907-0F5F7F7CC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5991F4-2367-4FA5-936E-144C4F5713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9804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05022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443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2007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6882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8305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5077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0536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0655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2532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360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821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2267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8380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576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1736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6960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5686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378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2084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8641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7364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9984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1132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8055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78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- 2020-11-06 20:04:19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ARD-Brennpunkt: Kopf-an-Kopf-Rennen um die Präsidentschaft in den USA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https://scontent-iad3-1.xx.fbcdn.net/v/t15.5256-10/p168x128/121856152_658214684753758_5621672500218859423_n.jpg?_nc_cat=111&amp;ccb=2&amp;_nc_sid=08861d&amp;_nc_ohc=gZSVX8jqQFkAX8Dwu4n&amp;_nc_ht=scontent-iad3-1.xx&amp;oh=9c88d2b7fb5264d4b56a623b8394db98&amp;oe=5FDE3705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21:01:22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763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E29D2-0CD8-452F-82AB-DAFAB9A17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1593480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C459-DD37-4F2A-9FE6-C4D25CA43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F51DF0-8450-4DD8-B5DA-57DFAB9B38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0169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39499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5546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7985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338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609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3621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5018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7734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453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9349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5476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8827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4527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0902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7563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271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490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8279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944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7132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426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488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5177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5121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02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- 2020-11-06 08:28:21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Bundestag diskutiert über Infektionsschutzgesetz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https://scontent-iad3-1.xx.fbcdn.net/v/t15.5256-10/p168x128/121838191_3439064979463310_1625849419194792410_n.jpg?_nc_cat=104&amp;ccb=2&amp;_nc_sid=08861d&amp;_nc_ohc=7fQEIsGxWHEAX_ViQG7&amp;_nc_ht=scontent-iad3-1.xx&amp;oh=e1735714581ddcd562380e7a553c8b70&amp;oe=5FDDCE56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11:00:57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489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022C6-F579-4A9D-81FD-B9E5069E2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2108020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CD326-6E75-473B-BA84-6410939E4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6881F1-0A90-4703-A804-433F151400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1034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45528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3930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4766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6828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8834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7490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1919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6448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57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3036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754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719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326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3702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8787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161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638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0227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6798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166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138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1354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16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6207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861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- 2020-11-10 15:59:14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Ergebnisse der EU-Konferenz zur Terrorbekämpfung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https://scontent-iad3-1.xx.fbcdn.net/v/t15.5256-10/p168x128/119225001_416765735991941_3773732410882391284_n.jpg?_nc_cat=105&amp;ccb=2&amp;_nc_sid=08861d&amp;_nc_ohc=SmYA8apNIswAX8dwFCl&amp;_nc_ht=scontent-iad3-1.xx&amp;oh=65ee9beb9bb069164a03d4e0e2f90909&amp;oe=5FDD055F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11:00:52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25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494FE-8958-4F1E-9321-B4C8D3690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2819226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D2ABD-CCDD-47EB-8AF5-563662E4C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42AFA7-21A5-4661-A6AE-2A4DDA464D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5924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96680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063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806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2585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7328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2903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3540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18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103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606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9065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6962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1208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7254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319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8919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9473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776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174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6062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3512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7442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3264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530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50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- 2020-11-11 11:20:38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Gleichwertige Lebensverhältnisse im ländlichen Raum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https://scontent-iad3-1.xx.fbcdn.net/v/t15.5256-10/p168x128/121865741_375193407053952_5147303098309227173_n.jpg?_nc_cat=105&amp;ccb=2&amp;_nc_sid=08861d&amp;_nc_ohc=e2fpvIuzYHwAX_xA4ob&amp;_nc_ht=scontent-iad3-1.xx&amp;oh=99ace28c39c5913749726b9cd7c70bfa&amp;oe=5FDBFCE1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22:06:07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631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C3C93-1FFC-40DB-8671-E4985FA05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1718678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CE62D-2706-4A97-AC1D-6982FDCA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60C3C4-1794-4AA4-9389-54176AF2F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0196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84162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3707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2144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6737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5580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043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861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4622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93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4185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7363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8457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596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00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2608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4165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907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423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459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4748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120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2544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7348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5267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31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- 2020-11-05 20:08:23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ARD-Brennpunkt zum Kampf ums Weiße Haus mit Außenminister Heiko Maas und Manfred Berg von der Universität Heidelberg.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https://scontent-iad3-1.xx.fbcdn.net/v/t15.5256-10/p168x128/121834791_750261325628985_8511937617069598604_n.jpg?_nc_cat=102&amp;ccb=2&amp;_nc_sid=08861d&amp;_nc_ohc=0tVxjkovVI8AX8ZIO-L&amp;_nc_ht=scontent-iad3-1.xx&amp;oh=9c7c43188ed2e6d195e9807038febd36&amp;oe=5FDC2DF9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19:21:22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679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F24F4-E255-4CBF-87D4-D41FFBF83C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666594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1849B-5A2E-4183-82A9-A76AD77B4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07C43C-02A1-442C-9232-EC0FCD73EF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5519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8806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3033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5727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5303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6342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534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1773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1210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9416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1176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6549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2524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4261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4266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9919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452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247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2468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2351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549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0162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0422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768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6423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059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- 2020-11-17 11:10:39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Grundsatzrede von Verteidigungsministerin Kramp-Karrenbauer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https://scontent-iad3-1.xx.fbcdn.net/v/t15.5256-10/p168x128/121834760_423139792177974_6169669958782756426_n.jpg?_nc_cat=108&amp;ccb=2&amp;_nc_sid=08861d&amp;_nc_ohc=1NjkE5MlJ4EAX_MJVmu&amp;_nc_ht=scontent-iad3-1.xx&amp;oh=b3db535d8b011cb439e1b9a25619a4db&amp;oe=5FDE2AD3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12:00:50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394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BE0A9-5E93-4C4D-B286-80EC2FEB7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2855773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97425-2AD9-4299-9DE2-0AE024F6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098133-0227-4581-97CE-51EFA9C3D7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7636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37275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7518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5756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242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4078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320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303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0231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4559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6696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287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2145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4315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1989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1528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4321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325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5141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797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7999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3157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8637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2918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65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01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- 2020-11-20 09:00:27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Aktuelle Stunde zur Bedrängung von Abgeordneten im Bundestag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https://scontent-iad3-1.xx.fbcdn.net/v/t15.13418-10/p168x128/125494302_431045284560581_8500802512567614733_n.jpg?_nc_cat=1&amp;ccb=2&amp;_nc_sid=08861d&amp;_nc_ohc=mPqMeSw_1isAX_fkCnZ&amp;_nc_ht=scontent-iad3-1.xx&amp;oh=dea2ea1f31c0a48f84bdb3010daaa908&amp;oe=5FDEBEE7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12:00:50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018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7066C-6195-4A65-8218-CAF9D3001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34286868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72CB0-D4D3-490B-9B36-DA91EDF82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tagesschau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244BB6-D958-4806-B2BD-65D2A15C6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5018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30112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5946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2604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1334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7159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7231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2478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1509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2031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1801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2056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630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289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7855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110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1743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9408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22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5852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4731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4093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8081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4257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7119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94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- 2020-11-19 14:16:56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Aktuelle Stunde im Bundestag: „SOS Klassenzimmer – Wirksame Hilfen für Schulen in der Pandemie“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https://scontent-iad3-1.xx.fbcdn.net/v/t15.13418-10/p168x128/121844551_1293728424313537_4603162380101450062_n.jpg?_nc_cat=105&amp;ccb=2&amp;_nc_sid=08861d&amp;_nc_ohc=UA_kEngIevIAX84yGtP&amp;_nc_ht=scontent-iad3-1.xx&amp;oh=d09a213ba93f5b55ce231138d6bf8bd4&amp;oe=5FDDA9F9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11/20/2020 12:00:50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669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AABA4-F028-47EA-A043-A585EC629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11/01/2020 - 11/20/2020</a:t>
            </a:r>
          </a:p>
        </p:txBody>
      </p:sp>
    </p:spTree>
    <p:extLst>
      <p:ext uri="{BB962C8B-B14F-4D97-AF65-F5344CB8AC3E}">
        <p14:creationId xmlns:p14="http://schemas.microsoft.com/office/powerpoint/2010/main" val="15535867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20</TotalTime>
  <Words>4249</Words>
  <Application>Microsoft Office PowerPoint</Application>
  <PresentationFormat>On-screen Show (4:3)</PresentationFormat>
  <Paragraphs>1276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Own Videos Table | tagesschau - 1 of 26</vt:lpstr>
      <vt:lpstr>Facebook Own Videos Table | tagesschau - 2 of 26</vt:lpstr>
      <vt:lpstr>Facebook Own Videos Table | tagesschau - 3 of 26</vt:lpstr>
      <vt:lpstr>Facebook Own Videos Table | tagesschau - 4 of 26</vt:lpstr>
      <vt:lpstr>Facebook Own Videos Table | tagesschau - 5 of 26</vt:lpstr>
      <vt:lpstr>Facebook Own Videos Table | tagesschau - 6 of 26</vt:lpstr>
      <vt:lpstr>Facebook Own Videos Table | tagesschau - 7 of 26</vt:lpstr>
      <vt:lpstr>Facebook Own Videos Table | tagesschau - 8 of 26</vt:lpstr>
      <vt:lpstr>Facebook Own Videos Table | tagesschau - 9 of 26</vt:lpstr>
      <vt:lpstr>Facebook Own Videos Table | tagesschau - 10 of 26</vt:lpstr>
      <vt:lpstr>Facebook Own Videos Table | tagesschau - 11 of 26</vt:lpstr>
      <vt:lpstr>Facebook Own Videos Table | tagesschau - 12 of 26</vt:lpstr>
      <vt:lpstr>Facebook Own Videos Table | tagesschau - 13 of 26</vt:lpstr>
      <vt:lpstr>Facebook Own Videos Table | tagesschau - 14 of 26</vt:lpstr>
      <vt:lpstr>Facebook Own Videos Table | tagesschau - 15 of 26</vt:lpstr>
      <vt:lpstr>Facebook Own Videos Table | tagesschau - 16 of 26</vt:lpstr>
      <vt:lpstr>Facebook Own Videos Table | tagesschau - 17 of 26</vt:lpstr>
      <vt:lpstr>Facebook Own Videos Table | tagesschau - 18 of 26</vt:lpstr>
      <vt:lpstr>Facebook Own Videos Table | tagesschau - 19 of 26</vt:lpstr>
      <vt:lpstr>Facebook Own Videos Table | tagesschau - 20 of 26</vt:lpstr>
      <vt:lpstr>Facebook Own Videos Table | tagesschau - 21 of 26</vt:lpstr>
      <vt:lpstr>Facebook Own Videos Table | tagesschau - 22 of 26</vt:lpstr>
      <vt:lpstr>Facebook Own Videos Table | tagesschau - 23 of 26</vt:lpstr>
      <vt:lpstr>Facebook Own Videos Table | tagesschau - 24 of 26</vt:lpstr>
      <vt:lpstr>Facebook Own Videos Table | tagesschau - 25 of 26</vt:lpstr>
      <vt:lpstr>Facebook Own Videos Table | tagesschau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3</cp:revision>
  <dcterms:created xsi:type="dcterms:W3CDTF">2020-11-20T11:07:14Z</dcterms:created>
  <dcterms:modified xsi:type="dcterms:W3CDTF">2020-11-20T11:27:43Z</dcterms:modified>
</cp:coreProperties>
</file>