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28.10.2019</c:v>
                </c:pt>
                <c:pt idx="1">
                  <c:v>04.11.2019</c:v>
                </c:pt>
                <c:pt idx="2">
                  <c:v>11.11.2019</c:v>
                </c:pt>
                <c:pt idx="3">
                  <c:v>18.11.2019</c:v>
                </c:pt>
                <c:pt idx="4">
                  <c:v>25.11.2019</c:v>
                </c:pt>
                <c:pt idx="5">
                  <c:v>02.12.2019</c:v>
                </c:pt>
                <c:pt idx="6">
                  <c:v>09.12.2019</c:v>
                </c:pt>
                <c:pt idx="7">
                  <c:v>16.12.2019</c:v>
                </c:pt>
                <c:pt idx="8">
                  <c:v>23.12.2019</c:v>
                </c:pt>
                <c:pt idx="9">
                  <c:v>30.12.2019</c:v>
                </c:pt>
                <c:pt idx="10">
                  <c:v>06.01.2020</c:v>
                </c:pt>
                <c:pt idx="11">
                  <c:v>13.01.2020</c:v>
                </c:pt>
                <c:pt idx="12">
                  <c:v>20.01.2020</c:v>
                </c:pt>
                <c:pt idx="13">
                  <c:v>27.01.2020</c:v>
                </c:pt>
                <c:pt idx="14">
                  <c:v>03.02.2020</c:v>
                </c:pt>
                <c:pt idx="15">
                  <c:v>10.02.2020</c:v>
                </c:pt>
                <c:pt idx="16">
                  <c:v>17.02.2020</c:v>
                </c:pt>
                <c:pt idx="17">
                  <c:v>24.02.2020</c:v>
                </c:pt>
                <c:pt idx="18">
                  <c:v>02.03.2020</c:v>
                </c:pt>
                <c:pt idx="19">
                  <c:v>09.03.2020</c:v>
                </c:pt>
                <c:pt idx="20">
                  <c:v>16.03.2020</c:v>
                </c:pt>
                <c:pt idx="21">
                  <c:v>23.03.2020</c:v>
                </c:pt>
                <c:pt idx="22">
                  <c:v>30.03.2020</c:v>
                </c:pt>
                <c:pt idx="23">
                  <c:v>06.04.2020</c:v>
                </c:pt>
                <c:pt idx="24">
                  <c:v>13.04.2020</c:v>
                </c:pt>
                <c:pt idx="25">
                  <c:v>20.04.2020</c:v>
                </c:pt>
                <c:pt idx="26">
                  <c:v>27.04.2020</c:v>
                </c:pt>
                <c:pt idx="27">
                  <c:v>04.05.2020</c:v>
                </c:pt>
                <c:pt idx="28">
                  <c:v>11.05.2020</c:v>
                </c:pt>
                <c:pt idx="29">
                  <c:v>18.05.2020</c:v>
                </c:pt>
                <c:pt idx="30">
                  <c:v>25.05.2020</c:v>
                </c:pt>
                <c:pt idx="31">
                  <c:v>01.06.2020</c:v>
                </c:pt>
                <c:pt idx="32">
                  <c:v>08.06.2020</c:v>
                </c:pt>
                <c:pt idx="33">
                  <c:v>15.06.2020</c:v>
                </c:pt>
                <c:pt idx="34">
                  <c:v>22.06.2020</c:v>
                </c:pt>
                <c:pt idx="35">
                  <c:v>29.06.2020</c:v>
                </c:pt>
                <c:pt idx="36">
                  <c:v>06.07.2020</c:v>
                </c:pt>
                <c:pt idx="37">
                  <c:v>13.07.2020</c:v>
                </c:pt>
                <c:pt idx="38">
                  <c:v>20.07.2020</c:v>
                </c:pt>
                <c:pt idx="39">
                  <c:v>27.07.2020</c:v>
                </c:pt>
                <c:pt idx="40">
                  <c:v>03.08.2020</c:v>
                </c:pt>
                <c:pt idx="41">
                  <c:v>10.08.2020</c:v>
                </c:pt>
              </c:strCache>
            </c:str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1334618</c:v>
                </c:pt>
                <c:pt idx="1">
                  <c:v>1127127</c:v>
                </c:pt>
                <c:pt idx="2">
                  <c:v>450340</c:v>
                </c:pt>
                <c:pt idx="3">
                  <c:v>500147</c:v>
                </c:pt>
                <c:pt idx="4">
                  <c:v>460619</c:v>
                </c:pt>
                <c:pt idx="5">
                  <c:v>812857</c:v>
                </c:pt>
                <c:pt idx="6">
                  <c:v>863883</c:v>
                </c:pt>
                <c:pt idx="7">
                  <c:v>676750</c:v>
                </c:pt>
                <c:pt idx="8">
                  <c:v>626364</c:v>
                </c:pt>
                <c:pt idx="9">
                  <c:v>616603</c:v>
                </c:pt>
                <c:pt idx="10">
                  <c:v>1037861</c:v>
                </c:pt>
                <c:pt idx="11">
                  <c:v>859147</c:v>
                </c:pt>
                <c:pt idx="12">
                  <c:v>609489</c:v>
                </c:pt>
                <c:pt idx="13">
                  <c:v>2106455</c:v>
                </c:pt>
                <c:pt idx="14">
                  <c:v>1077315</c:v>
                </c:pt>
                <c:pt idx="15">
                  <c:v>925444</c:v>
                </c:pt>
                <c:pt idx="16">
                  <c:v>1323592</c:v>
                </c:pt>
                <c:pt idx="17">
                  <c:v>719205</c:v>
                </c:pt>
                <c:pt idx="18">
                  <c:v>1444090</c:v>
                </c:pt>
                <c:pt idx="19">
                  <c:v>2824006</c:v>
                </c:pt>
                <c:pt idx="20">
                  <c:v>2273102</c:v>
                </c:pt>
                <c:pt idx="21">
                  <c:v>2304346</c:v>
                </c:pt>
                <c:pt idx="22">
                  <c:v>855698</c:v>
                </c:pt>
                <c:pt idx="23">
                  <c:v>1457109</c:v>
                </c:pt>
                <c:pt idx="24">
                  <c:v>729856</c:v>
                </c:pt>
                <c:pt idx="25">
                  <c:v>730652</c:v>
                </c:pt>
                <c:pt idx="26">
                  <c:v>1129231</c:v>
                </c:pt>
                <c:pt idx="27">
                  <c:v>1425233</c:v>
                </c:pt>
                <c:pt idx="28">
                  <c:v>584585</c:v>
                </c:pt>
                <c:pt idx="29">
                  <c:v>1714552</c:v>
                </c:pt>
                <c:pt idx="30">
                  <c:v>656123</c:v>
                </c:pt>
                <c:pt idx="31">
                  <c:v>1009491</c:v>
                </c:pt>
                <c:pt idx="32">
                  <c:v>1044507</c:v>
                </c:pt>
                <c:pt idx="33">
                  <c:v>598649</c:v>
                </c:pt>
                <c:pt idx="34">
                  <c:v>1093089</c:v>
                </c:pt>
                <c:pt idx="35">
                  <c:v>975401</c:v>
                </c:pt>
                <c:pt idx="36">
                  <c:v>1278000</c:v>
                </c:pt>
                <c:pt idx="37">
                  <c:v>854272</c:v>
                </c:pt>
                <c:pt idx="38">
                  <c:v>640619</c:v>
                </c:pt>
                <c:pt idx="39">
                  <c:v>758666</c:v>
                </c:pt>
                <c:pt idx="40">
                  <c:v>1104483</c:v>
                </c:pt>
                <c:pt idx="41">
                  <c:v>593933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EE-41F1-B69D-71B8981E5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854400"/>
        <c:axId val="301851448"/>
      </c:lineChart>
      <c:catAx>
        <c:axId val="30185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51448"/>
        <c:crosses val="autoZero"/>
        <c:auto val="1"/>
        <c:lblAlgn val="ctr"/>
        <c:lblOffset val="100"/>
        <c:noMultiLvlLbl val="0"/>
      </c:catAx>
      <c:valAx>
        <c:axId val="30185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5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D97D-7A5A-41A5-8E4B-51FC5650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NDR Info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855015-7C44-4E2B-AE8A-2C5085E632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0503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2FAFD-371D-4DFE-85A7-B0B0719A5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28.10.2019 - 16.08.2020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24099-2DDC-4427-9A13-7042F971D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135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Potenzielle Reichweite | NDR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Potenzielle Reichweite | NDR Info</dc:title>
  <dc:creator>Frederik Peiniger</dc:creator>
  <cp:lastModifiedBy>Frederik Peiniger</cp:lastModifiedBy>
  <cp:revision>1</cp:revision>
  <dcterms:created xsi:type="dcterms:W3CDTF">2020-08-12T11:56:36Z</dcterms:created>
  <dcterms:modified xsi:type="dcterms:W3CDTF">2020-08-12T11:56:43Z</dcterms:modified>
</cp:coreProperties>
</file>