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Sheet1!$A$2:$A$43</c:f>
            </c:multiLvlStrRef>
          </c:cat>
          <c:val>
            <c:numRef>
              <c:f>Sheet1!$B$2:$B$43</c:f>
            </c:numRef>
          </c:val>
          <c:smooth val="0"/>
          <c:extLst>
            <c:ext xmlns:c16="http://schemas.microsoft.com/office/drawing/2014/chart" uri="{C3380CC4-5D6E-409C-BE32-E72D297353CC}">
              <c16:uniqueId val="{00000000-0F6F-437D-A26F-66F80C19A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772440"/>
        <c:axId val="240768504"/>
      </c:lineChart>
      <c:catAx>
        <c:axId val="24077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68504"/>
        <c:crosses val="autoZero"/>
        <c:auto val="1"/>
        <c:lblAlgn val="ctr"/>
        <c:lblOffset val="100"/>
        <c:noMultiLvlLbl val="0"/>
      </c:catAx>
      <c:valAx>
        <c:axId val="24076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7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FBF8C-6726-474B-8FD5-89FDDAB44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NDR Info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2B5DE2-9478-477D-A2C6-F27BDDF913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9650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FADA6-A95F-47C4-B3C4-CF75D773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28.10.2019 - 16.08.2020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ABF6B-4750-430C-AE2B-7FF6DFFD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472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NDR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NDR Info</dc:title>
  <dc:creator>Frederik Peiniger</dc:creator>
  <cp:lastModifiedBy>Frederik Peiniger</cp:lastModifiedBy>
  <cp:revision>1</cp:revision>
  <dcterms:created xsi:type="dcterms:W3CDTF">2020-08-12T11:45:19Z</dcterms:created>
  <dcterms:modified xsi:type="dcterms:W3CDTF">2020-08-12T11:45:24Z</dcterms:modified>
</cp:coreProperties>
</file>