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FE76-6E4C-488E-A7D9-E1B8EFCDD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DF131-5A5B-414A-8C24-5A831BB8A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682436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5063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31932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3044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09487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7463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32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8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075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EAE17-B855-40C9-8A33-D26CFAA26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400353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Info</dc:title>
  <dc:creator>Frederik Peiniger</dc:creator>
  <cp:lastModifiedBy>Frederik Peiniger</cp:lastModifiedBy>
  <cp:revision>1</cp:revision>
  <dcterms:created xsi:type="dcterms:W3CDTF">2020-08-12T11:41:18Z</dcterms:created>
  <dcterms:modified xsi:type="dcterms:W3CDTF">2020-08-12T11:41:25Z</dcterms:modified>
</cp:coreProperties>
</file>