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28.10.2019</c:v>
                </c:pt>
                <c:pt idx="1">
                  <c:v>04.11.2019</c:v>
                </c:pt>
                <c:pt idx="2">
                  <c:v>11.11.2019</c:v>
                </c:pt>
                <c:pt idx="3">
                  <c:v>18.11.2019</c:v>
                </c:pt>
                <c:pt idx="4">
                  <c:v>25.11.2019</c:v>
                </c:pt>
                <c:pt idx="5">
                  <c:v>02.12.2019</c:v>
                </c:pt>
                <c:pt idx="6">
                  <c:v>09.12.2019</c:v>
                </c:pt>
                <c:pt idx="7">
                  <c:v>16.12.2019</c:v>
                </c:pt>
                <c:pt idx="8">
                  <c:v>23.12.2019</c:v>
                </c:pt>
                <c:pt idx="9">
                  <c:v>30.12.2019</c:v>
                </c:pt>
                <c:pt idx="10">
                  <c:v>06.01.2020</c:v>
                </c:pt>
                <c:pt idx="11">
                  <c:v>13.01.2020</c:v>
                </c:pt>
                <c:pt idx="12">
                  <c:v>20.01.2020</c:v>
                </c:pt>
                <c:pt idx="13">
                  <c:v>27.01.2020</c:v>
                </c:pt>
                <c:pt idx="14">
                  <c:v>03.02.2020</c:v>
                </c:pt>
                <c:pt idx="15">
                  <c:v>10.02.2020</c:v>
                </c:pt>
                <c:pt idx="16">
                  <c:v>17.02.2020</c:v>
                </c:pt>
                <c:pt idx="17">
                  <c:v>24.02.2020</c:v>
                </c:pt>
                <c:pt idx="18">
                  <c:v>02.03.2020</c:v>
                </c:pt>
                <c:pt idx="19">
                  <c:v>09.03.2020</c:v>
                </c:pt>
                <c:pt idx="20">
                  <c:v>16.03.2020</c:v>
                </c:pt>
                <c:pt idx="21">
                  <c:v>23.03.2020</c:v>
                </c:pt>
                <c:pt idx="22">
                  <c:v>30.03.2020</c:v>
                </c:pt>
                <c:pt idx="23">
                  <c:v>06.04.2020</c:v>
                </c:pt>
                <c:pt idx="24">
                  <c:v>13.04.2020</c:v>
                </c:pt>
                <c:pt idx="25">
                  <c:v>20.04.2020</c:v>
                </c:pt>
                <c:pt idx="26">
                  <c:v>27.04.2020</c:v>
                </c:pt>
                <c:pt idx="27">
                  <c:v>04.05.2020</c:v>
                </c:pt>
                <c:pt idx="28">
                  <c:v>11.05.2020</c:v>
                </c:pt>
                <c:pt idx="29">
                  <c:v>18.05.2020</c:v>
                </c:pt>
                <c:pt idx="30">
                  <c:v>25.05.2020</c:v>
                </c:pt>
                <c:pt idx="31">
                  <c:v>01.06.2020</c:v>
                </c:pt>
                <c:pt idx="32">
                  <c:v>08.06.2020</c:v>
                </c:pt>
                <c:pt idx="33">
                  <c:v>15.06.2020</c:v>
                </c:pt>
                <c:pt idx="34">
                  <c:v>22.06.2020</c:v>
                </c:pt>
                <c:pt idx="35">
                  <c:v>29.06.2020</c:v>
                </c:pt>
                <c:pt idx="36">
                  <c:v>06.07.2020</c:v>
                </c:pt>
                <c:pt idx="37">
                  <c:v>13.07.2020</c:v>
                </c:pt>
                <c:pt idx="38">
                  <c:v>20.07.2020</c:v>
                </c:pt>
                <c:pt idx="39">
                  <c:v>27.07.2020</c:v>
                </c:pt>
                <c:pt idx="40">
                  <c:v>03.08.2020</c:v>
                </c:pt>
                <c:pt idx="41">
                  <c:v>10.08.2020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38070</c:v>
                </c:pt>
                <c:pt idx="1">
                  <c:v>38234</c:v>
                </c:pt>
                <c:pt idx="2">
                  <c:v>38498</c:v>
                </c:pt>
                <c:pt idx="3">
                  <c:v>38744</c:v>
                </c:pt>
                <c:pt idx="4">
                  <c:v>38994</c:v>
                </c:pt>
                <c:pt idx="5">
                  <c:v>39224</c:v>
                </c:pt>
                <c:pt idx="6">
                  <c:v>39496</c:v>
                </c:pt>
                <c:pt idx="7">
                  <c:v>39790</c:v>
                </c:pt>
                <c:pt idx="8">
                  <c:v>39968</c:v>
                </c:pt>
                <c:pt idx="9">
                  <c:v>40061</c:v>
                </c:pt>
                <c:pt idx="10">
                  <c:v>40314</c:v>
                </c:pt>
                <c:pt idx="11">
                  <c:v>40605</c:v>
                </c:pt>
                <c:pt idx="12">
                  <c:v>40732</c:v>
                </c:pt>
                <c:pt idx="13">
                  <c:v>40977</c:v>
                </c:pt>
                <c:pt idx="14">
                  <c:v>41366</c:v>
                </c:pt>
                <c:pt idx="15">
                  <c:v>41682</c:v>
                </c:pt>
                <c:pt idx="16">
                  <c:v>41855</c:v>
                </c:pt>
                <c:pt idx="17">
                  <c:v>42416</c:v>
                </c:pt>
                <c:pt idx="18">
                  <c:v>42831</c:v>
                </c:pt>
                <c:pt idx="19">
                  <c:v>46457</c:v>
                </c:pt>
                <c:pt idx="20">
                  <c:v>49522</c:v>
                </c:pt>
                <c:pt idx="21">
                  <c:v>50995</c:v>
                </c:pt>
                <c:pt idx="22">
                  <c:v>51733</c:v>
                </c:pt>
                <c:pt idx="23">
                  <c:v>52981</c:v>
                </c:pt>
                <c:pt idx="24">
                  <c:v>53888</c:v>
                </c:pt>
                <c:pt idx="25">
                  <c:v>54366</c:v>
                </c:pt>
                <c:pt idx="26">
                  <c:v>54838</c:v>
                </c:pt>
                <c:pt idx="27">
                  <c:v>55263</c:v>
                </c:pt>
                <c:pt idx="28">
                  <c:v>55674</c:v>
                </c:pt>
                <c:pt idx="29">
                  <c:v>55926</c:v>
                </c:pt>
                <c:pt idx="30">
                  <c:v>56263</c:v>
                </c:pt>
                <c:pt idx="31">
                  <c:v>56685</c:v>
                </c:pt>
                <c:pt idx="32">
                  <c:v>56940</c:v>
                </c:pt>
                <c:pt idx="33">
                  <c:v>57117</c:v>
                </c:pt>
                <c:pt idx="34">
                  <c:v>57492</c:v>
                </c:pt>
                <c:pt idx="35">
                  <c:v>57708</c:v>
                </c:pt>
                <c:pt idx="36">
                  <c:v>57925</c:v>
                </c:pt>
                <c:pt idx="37">
                  <c:v>58178</c:v>
                </c:pt>
                <c:pt idx="38">
                  <c:v>58429</c:v>
                </c:pt>
                <c:pt idx="39">
                  <c:v>58808</c:v>
                </c:pt>
                <c:pt idx="40">
                  <c:v>59119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86-4FB7-9B66-44B5D4381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84672"/>
        <c:axId val="298085000"/>
      </c:lineChart>
      <c:catAx>
        <c:axId val="29808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85000"/>
        <c:crosses val="autoZero"/>
        <c:auto val="1"/>
        <c:lblAlgn val="ctr"/>
        <c:lblOffset val="100"/>
        <c:noMultiLvlLbl val="0"/>
      </c:catAx>
      <c:valAx>
        <c:axId val="29808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8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B7E48-487E-42AB-877D-2A99C9FA6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DEBFD4-862D-4D1A-BDE8-56A1297216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4230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859D1-4DEC-4754-A129-159E8357E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28.10.2019 - 16.08.2020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D60AB-71FA-4C70-854D-43DE822E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35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Fans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Fans | NDR Info</dc:title>
  <dc:creator>Frederik Peiniger</dc:creator>
  <cp:lastModifiedBy>Frederik Peiniger</cp:lastModifiedBy>
  <cp:revision>1</cp:revision>
  <dcterms:created xsi:type="dcterms:W3CDTF">2020-08-12T11:25:58Z</dcterms:created>
  <dcterms:modified xsi:type="dcterms:W3CDTF">2020-08-12T11:26:05Z</dcterms:modified>
</cp:coreProperties>
</file>