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274D6-26B3-4E30-9DBA-F4C97F638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Info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76B8BB-F26E-4B4D-8C3D-D710A6CBCA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6176719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599325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712399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494760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833148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4704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1171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868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462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E170E-A77D-44BF-86C6-659FDB7EF8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01.11.2019 - 11.08.2020</a:t>
            </a:r>
          </a:p>
        </p:txBody>
      </p:sp>
    </p:spTree>
    <p:extLst>
      <p:ext uri="{BB962C8B-B14F-4D97-AF65-F5344CB8AC3E}">
        <p14:creationId xmlns:p14="http://schemas.microsoft.com/office/powerpoint/2010/main" val="36670607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Potenz.Reichw.,Aktive Nutzer,I-Rate,Fans | NDR 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Potenz.Reichw.,Aktive Nutzer,I-Rate,Fans | NDR Info</dc:title>
  <dc:creator>Frederik Peiniger</dc:creator>
  <cp:lastModifiedBy>Frederik Peiniger</cp:lastModifiedBy>
  <cp:revision>1</cp:revision>
  <dcterms:created xsi:type="dcterms:W3CDTF">2020-08-12T11:15:37Z</dcterms:created>
  <dcterms:modified xsi:type="dcterms:W3CDTF">2020-08-12T11:15:41Z</dcterms:modified>
</cp:coreProperties>
</file>