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E6AED-7040-41A0-9F0C-89B859FAF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Potenz.Reichw.,Aktive Nutzer,I-Rate,Fans | NDR Info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E6FB75-E0D9-453B-B190-5F3483B78A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6872907"/>
              </p:ext>
            </p:extLst>
          </p:nvPr>
        </p:nvGraphicFramePr>
        <p:xfrm>
          <a:off x="457200" y="1731963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8684351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1059140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842078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803637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57416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4843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509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59393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2928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850245-4FDA-4574-B71B-6B6ECA6EBC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01.11.2019 - 11.08.2020</a:t>
            </a:r>
          </a:p>
        </p:txBody>
      </p:sp>
    </p:spTree>
    <p:extLst>
      <p:ext uri="{BB962C8B-B14F-4D97-AF65-F5344CB8AC3E}">
        <p14:creationId xmlns:p14="http://schemas.microsoft.com/office/powerpoint/2010/main" val="38056594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52</Words>
  <Application>Microsoft Office PowerPoint</Application>
  <PresentationFormat>On-screen Show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Profil - Potenz.Reichw.,Aktive Nutzer,I-Rate,Fans | NDR Info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Profil - Potenz.Reichw.,Aktive Nutzer,I-Rate,Fans | NDR Info</dc:title>
  <dc:creator>Frederik Peiniger</dc:creator>
  <cp:lastModifiedBy>Frederik Peiniger</cp:lastModifiedBy>
  <cp:revision>1</cp:revision>
  <dcterms:created xsi:type="dcterms:W3CDTF">2020-08-12T11:11:25Z</dcterms:created>
  <dcterms:modified xsi:type="dcterms:W3CDTF">2020-08-12T11:11:30Z</dcterms:modified>
</cp:coreProperties>
</file>