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29D62-611F-4C89-BFB4-16EFB2732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Panorama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AF4CD5-D34D-47C2-9C38-936E3E2F0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2386616"/>
              </p:ext>
            </p:extLst>
          </p:nvPr>
        </p:nvGraphicFramePr>
        <p:xfrm>
          <a:off x="457200" y="1731963"/>
          <a:ext cx="806500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4882894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0951508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19542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30600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29392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0552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90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948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FFACF-6F1E-44A3-B8BB-2A17EE180E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01/01/2020 - 07/28/2020</a:t>
            </a:r>
          </a:p>
        </p:txBody>
      </p:sp>
    </p:spTree>
    <p:extLst>
      <p:ext uri="{BB962C8B-B14F-4D97-AF65-F5344CB8AC3E}">
        <p14:creationId xmlns:p14="http://schemas.microsoft.com/office/powerpoint/2010/main" val="42258076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Durchschnitt Potenzi. Reichweite pro Tag | Panorama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Durchschnitt Potenzi. Reichweite pro Tag | Panorama</dc:title>
  <dc:creator>Frederik Peiniger</dc:creator>
  <cp:lastModifiedBy>Frederik Peiniger</cp:lastModifiedBy>
  <cp:revision>1</cp:revision>
  <dcterms:created xsi:type="dcterms:W3CDTF">2020-07-29T01:08:03Z</dcterms:created>
  <dcterms:modified xsi:type="dcterms:W3CDTF">2020-07-29T01:08:08Z</dcterms:modified>
</cp:coreProperties>
</file>