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Panorama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Sheet1!$A$2:$A$211</c:f>
              <c:numCache>
                <c:formatCode>m/d/yyyy</c:formatCode>
                <c:ptCount val="210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</c:numCache>
            </c:numRef>
          </c:cat>
          <c:val>
            <c:numRef>
              <c:f>Sheet1!$B$2:$B$211</c:f>
              <c:numCache>
                <c:formatCode>General</c:formatCode>
                <c:ptCount val="210"/>
                <c:pt idx="0">
                  <c:v>23700</c:v>
                </c:pt>
                <c:pt idx="1">
                  <c:v>23749</c:v>
                </c:pt>
                <c:pt idx="2">
                  <c:v>19563</c:v>
                </c:pt>
                <c:pt idx="3">
                  <c:v>19564</c:v>
                </c:pt>
                <c:pt idx="4">
                  <c:v>32104</c:v>
                </c:pt>
                <c:pt idx="5">
                  <c:v>38864</c:v>
                </c:pt>
                <c:pt idx="6">
                  <c:v>28523</c:v>
                </c:pt>
                <c:pt idx="7">
                  <c:v>13425</c:v>
                </c:pt>
                <c:pt idx="8">
                  <c:v>7580</c:v>
                </c:pt>
                <c:pt idx="9">
                  <c:v>11032</c:v>
                </c:pt>
                <c:pt idx="10">
                  <c:v>6301</c:v>
                </c:pt>
                <c:pt idx="11">
                  <c:v>15575</c:v>
                </c:pt>
                <c:pt idx="12">
                  <c:v>8868</c:v>
                </c:pt>
                <c:pt idx="13">
                  <c:v>10876</c:v>
                </c:pt>
                <c:pt idx="14">
                  <c:v>25224</c:v>
                </c:pt>
                <c:pt idx="15">
                  <c:v>17724</c:v>
                </c:pt>
                <c:pt idx="16">
                  <c:v>10465</c:v>
                </c:pt>
                <c:pt idx="17">
                  <c:v>6575</c:v>
                </c:pt>
                <c:pt idx="18">
                  <c:v>5815</c:v>
                </c:pt>
                <c:pt idx="19">
                  <c:v>4535</c:v>
                </c:pt>
                <c:pt idx="20">
                  <c:v>7069</c:v>
                </c:pt>
                <c:pt idx="21">
                  <c:v>11869</c:v>
                </c:pt>
                <c:pt idx="22">
                  <c:v>9698</c:v>
                </c:pt>
                <c:pt idx="23">
                  <c:v>39888</c:v>
                </c:pt>
                <c:pt idx="24">
                  <c:v>59958</c:v>
                </c:pt>
                <c:pt idx="25">
                  <c:v>51825</c:v>
                </c:pt>
                <c:pt idx="26">
                  <c:v>55867</c:v>
                </c:pt>
                <c:pt idx="27">
                  <c:v>40724</c:v>
                </c:pt>
                <c:pt idx="28">
                  <c:v>31573</c:v>
                </c:pt>
                <c:pt idx="29">
                  <c:v>40544</c:v>
                </c:pt>
                <c:pt idx="30">
                  <c:v>20180</c:v>
                </c:pt>
                <c:pt idx="31">
                  <c:v>13119</c:v>
                </c:pt>
                <c:pt idx="32">
                  <c:v>35175</c:v>
                </c:pt>
                <c:pt idx="33">
                  <c:v>63969</c:v>
                </c:pt>
                <c:pt idx="34">
                  <c:v>80063</c:v>
                </c:pt>
                <c:pt idx="35">
                  <c:v>70672</c:v>
                </c:pt>
                <c:pt idx="36">
                  <c:v>35199</c:v>
                </c:pt>
                <c:pt idx="37">
                  <c:v>27069</c:v>
                </c:pt>
                <c:pt idx="38">
                  <c:v>24242</c:v>
                </c:pt>
                <c:pt idx="39">
                  <c:v>21717</c:v>
                </c:pt>
                <c:pt idx="40">
                  <c:v>17261</c:v>
                </c:pt>
                <c:pt idx="41">
                  <c:v>18505</c:v>
                </c:pt>
                <c:pt idx="42">
                  <c:v>26335</c:v>
                </c:pt>
                <c:pt idx="43">
                  <c:v>53440</c:v>
                </c:pt>
                <c:pt idx="44">
                  <c:v>35482</c:v>
                </c:pt>
                <c:pt idx="45">
                  <c:v>26612</c:v>
                </c:pt>
                <c:pt idx="46">
                  <c:v>20337</c:v>
                </c:pt>
                <c:pt idx="47">
                  <c:v>28647</c:v>
                </c:pt>
                <c:pt idx="48">
                  <c:v>34549</c:v>
                </c:pt>
                <c:pt idx="49">
                  <c:v>29496</c:v>
                </c:pt>
                <c:pt idx="50">
                  <c:v>70715</c:v>
                </c:pt>
                <c:pt idx="51">
                  <c:v>112904</c:v>
                </c:pt>
                <c:pt idx="52">
                  <c:v>44465</c:v>
                </c:pt>
                <c:pt idx="53">
                  <c:v>28401</c:v>
                </c:pt>
                <c:pt idx="54">
                  <c:v>21254</c:v>
                </c:pt>
                <c:pt idx="55">
                  <c:v>12791</c:v>
                </c:pt>
                <c:pt idx="56">
                  <c:v>15079</c:v>
                </c:pt>
                <c:pt idx="57">
                  <c:v>6683</c:v>
                </c:pt>
                <c:pt idx="58">
                  <c:v>5804</c:v>
                </c:pt>
                <c:pt idx="59">
                  <c:v>5490</c:v>
                </c:pt>
                <c:pt idx="60">
                  <c:v>4765</c:v>
                </c:pt>
                <c:pt idx="61">
                  <c:v>3731</c:v>
                </c:pt>
                <c:pt idx="62">
                  <c:v>3075</c:v>
                </c:pt>
                <c:pt idx="63">
                  <c:v>31239</c:v>
                </c:pt>
                <c:pt idx="64">
                  <c:v>25730</c:v>
                </c:pt>
                <c:pt idx="65">
                  <c:v>40623</c:v>
                </c:pt>
                <c:pt idx="66">
                  <c:v>36098</c:v>
                </c:pt>
                <c:pt idx="67">
                  <c:v>22133</c:v>
                </c:pt>
                <c:pt idx="68">
                  <c:v>14771</c:v>
                </c:pt>
                <c:pt idx="69">
                  <c:v>19407</c:v>
                </c:pt>
                <c:pt idx="70">
                  <c:v>14360</c:v>
                </c:pt>
                <c:pt idx="71">
                  <c:v>17470</c:v>
                </c:pt>
                <c:pt idx="72">
                  <c:v>20291</c:v>
                </c:pt>
                <c:pt idx="73">
                  <c:v>18261</c:v>
                </c:pt>
                <c:pt idx="74">
                  <c:v>20512</c:v>
                </c:pt>
                <c:pt idx="75">
                  <c:v>12324</c:v>
                </c:pt>
                <c:pt idx="76">
                  <c:v>23560</c:v>
                </c:pt>
                <c:pt idx="77">
                  <c:v>29416</c:v>
                </c:pt>
                <c:pt idx="78">
                  <c:v>37798</c:v>
                </c:pt>
                <c:pt idx="79">
                  <c:v>39750</c:v>
                </c:pt>
                <c:pt idx="80">
                  <c:v>53490</c:v>
                </c:pt>
                <c:pt idx="81">
                  <c:v>41207</c:v>
                </c:pt>
                <c:pt idx="82">
                  <c:v>29411</c:v>
                </c:pt>
                <c:pt idx="83">
                  <c:v>22277</c:v>
                </c:pt>
                <c:pt idx="84">
                  <c:v>11435</c:v>
                </c:pt>
                <c:pt idx="85">
                  <c:v>11647</c:v>
                </c:pt>
                <c:pt idx="86">
                  <c:v>108201</c:v>
                </c:pt>
                <c:pt idx="87">
                  <c:v>96719</c:v>
                </c:pt>
                <c:pt idx="88">
                  <c:v>80337</c:v>
                </c:pt>
                <c:pt idx="89">
                  <c:v>71940</c:v>
                </c:pt>
                <c:pt idx="90">
                  <c:v>38898</c:v>
                </c:pt>
                <c:pt idx="91">
                  <c:v>30928</c:v>
                </c:pt>
                <c:pt idx="92">
                  <c:v>26780</c:v>
                </c:pt>
                <c:pt idx="93">
                  <c:v>23659</c:v>
                </c:pt>
                <c:pt idx="94">
                  <c:v>22741</c:v>
                </c:pt>
                <c:pt idx="95">
                  <c:v>22120</c:v>
                </c:pt>
                <c:pt idx="96">
                  <c:v>32118</c:v>
                </c:pt>
                <c:pt idx="97">
                  <c:v>44191</c:v>
                </c:pt>
                <c:pt idx="98">
                  <c:v>71216</c:v>
                </c:pt>
                <c:pt idx="99">
                  <c:v>80360</c:v>
                </c:pt>
                <c:pt idx="100">
                  <c:v>82451</c:v>
                </c:pt>
                <c:pt idx="101">
                  <c:v>52676</c:v>
                </c:pt>
                <c:pt idx="102">
                  <c:v>44280</c:v>
                </c:pt>
                <c:pt idx="103">
                  <c:v>32751</c:v>
                </c:pt>
                <c:pt idx="104">
                  <c:v>22508</c:v>
                </c:pt>
                <c:pt idx="105">
                  <c:v>13262</c:v>
                </c:pt>
                <c:pt idx="106">
                  <c:v>53381</c:v>
                </c:pt>
                <c:pt idx="107">
                  <c:v>65738</c:v>
                </c:pt>
                <c:pt idx="108">
                  <c:v>79946</c:v>
                </c:pt>
                <c:pt idx="109">
                  <c:v>87207</c:v>
                </c:pt>
                <c:pt idx="110">
                  <c:v>51737</c:v>
                </c:pt>
                <c:pt idx="111">
                  <c:v>40275</c:v>
                </c:pt>
                <c:pt idx="112">
                  <c:v>36622</c:v>
                </c:pt>
                <c:pt idx="113">
                  <c:v>47852</c:v>
                </c:pt>
                <c:pt idx="114">
                  <c:v>46735</c:v>
                </c:pt>
                <c:pt idx="115">
                  <c:v>69383</c:v>
                </c:pt>
                <c:pt idx="116">
                  <c:v>92499</c:v>
                </c:pt>
                <c:pt idx="117">
                  <c:v>63375</c:v>
                </c:pt>
                <c:pt idx="118">
                  <c:v>32933</c:v>
                </c:pt>
                <c:pt idx="119">
                  <c:v>22645</c:v>
                </c:pt>
                <c:pt idx="120">
                  <c:v>39710</c:v>
                </c:pt>
                <c:pt idx="121">
                  <c:v>41763</c:v>
                </c:pt>
                <c:pt idx="122">
                  <c:v>32988</c:v>
                </c:pt>
                <c:pt idx="123">
                  <c:v>22050</c:v>
                </c:pt>
                <c:pt idx="124">
                  <c:v>12952</c:v>
                </c:pt>
                <c:pt idx="125">
                  <c:v>19037</c:v>
                </c:pt>
                <c:pt idx="126">
                  <c:v>84145</c:v>
                </c:pt>
                <c:pt idx="127">
                  <c:v>108040</c:v>
                </c:pt>
                <c:pt idx="128">
                  <c:v>133125</c:v>
                </c:pt>
                <c:pt idx="129">
                  <c:v>90949</c:v>
                </c:pt>
                <c:pt idx="130">
                  <c:v>75744</c:v>
                </c:pt>
                <c:pt idx="131">
                  <c:v>51182</c:v>
                </c:pt>
                <c:pt idx="132">
                  <c:v>69736</c:v>
                </c:pt>
                <c:pt idx="133">
                  <c:v>70936</c:v>
                </c:pt>
                <c:pt idx="134">
                  <c:v>54595</c:v>
                </c:pt>
                <c:pt idx="135">
                  <c:v>56507</c:v>
                </c:pt>
                <c:pt idx="136">
                  <c:v>64527</c:v>
                </c:pt>
                <c:pt idx="137">
                  <c:v>72637</c:v>
                </c:pt>
                <c:pt idx="138">
                  <c:v>56366</c:v>
                </c:pt>
                <c:pt idx="139">
                  <c:v>68693</c:v>
                </c:pt>
                <c:pt idx="140">
                  <c:v>85060</c:v>
                </c:pt>
                <c:pt idx="141">
                  <c:v>70742</c:v>
                </c:pt>
                <c:pt idx="142">
                  <c:v>51310</c:v>
                </c:pt>
                <c:pt idx="143">
                  <c:v>41316</c:v>
                </c:pt>
                <c:pt idx="144">
                  <c:v>51345</c:v>
                </c:pt>
                <c:pt idx="145">
                  <c:v>33096</c:v>
                </c:pt>
                <c:pt idx="146">
                  <c:v>37608</c:v>
                </c:pt>
                <c:pt idx="147">
                  <c:v>234914</c:v>
                </c:pt>
                <c:pt idx="148">
                  <c:v>193347</c:v>
                </c:pt>
                <c:pt idx="149">
                  <c:v>118273</c:v>
                </c:pt>
                <c:pt idx="150">
                  <c:v>91272</c:v>
                </c:pt>
                <c:pt idx="151">
                  <c:v>84502</c:v>
                </c:pt>
                <c:pt idx="152">
                  <c:v>90060</c:v>
                </c:pt>
                <c:pt idx="153">
                  <c:v>112216</c:v>
                </c:pt>
                <c:pt idx="154">
                  <c:v>104150</c:v>
                </c:pt>
                <c:pt idx="155">
                  <c:v>100015</c:v>
                </c:pt>
                <c:pt idx="156">
                  <c:v>70493</c:v>
                </c:pt>
                <c:pt idx="157">
                  <c:v>50586</c:v>
                </c:pt>
                <c:pt idx="158">
                  <c:v>57771</c:v>
                </c:pt>
                <c:pt idx="159">
                  <c:v>81068</c:v>
                </c:pt>
                <c:pt idx="160">
                  <c:v>161086</c:v>
                </c:pt>
                <c:pt idx="161">
                  <c:v>183116</c:v>
                </c:pt>
                <c:pt idx="162">
                  <c:v>164619</c:v>
                </c:pt>
                <c:pt idx="163">
                  <c:v>116927</c:v>
                </c:pt>
                <c:pt idx="164">
                  <c:v>97734</c:v>
                </c:pt>
                <c:pt idx="165">
                  <c:v>134605</c:v>
                </c:pt>
                <c:pt idx="166">
                  <c:v>124616</c:v>
                </c:pt>
                <c:pt idx="167">
                  <c:v>125222</c:v>
                </c:pt>
                <c:pt idx="168">
                  <c:v>136130</c:v>
                </c:pt>
                <c:pt idx="169">
                  <c:v>112020</c:v>
                </c:pt>
                <c:pt idx="170">
                  <c:v>81531</c:v>
                </c:pt>
                <c:pt idx="171">
                  <c:v>79174</c:v>
                </c:pt>
                <c:pt idx="172">
                  <c:v>71737</c:v>
                </c:pt>
                <c:pt idx="173">
                  <c:v>52538</c:v>
                </c:pt>
                <c:pt idx="174">
                  <c:v>60019</c:v>
                </c:pt>
                <c:pt idx="175">
                  <c:v>58196</c:v>
                </c:pt>
                <c:pt idx="176">
                  <c:v>84566</c:v>
                </c:pt>
                <c:pt idx="177">
                  <c:v>77066</c:v>
                </c:pt>
                <c:pt idx="178">
                  <c:v>103410</c:v>
                </c:pt>
                <c:pt idx="179">
                  <c:v>146886</c:v>
                </c:pt>
                <c:pt idx="180">
                  <c:v>133788</c:v>
                </c:pt>
                <c:pt idx="181">
                  <c:v>107593</c:v>
                </c:pt>
                <c:pt idx="182">
                  <c:v>94082</c:v>
                </c:pt>
                <c:pt idx="183">
                  <c:v>81606</c:v>
                </c:pt>
                <c:pt idx="184">
                  <c:v>70879</c:v>
                </c:pt>
                <c:pt idx="185">
                  <c:v>73772</c:v>
                </c:pt>
                <c:pt idx="186">
                  <c:v>81969</c:v>
                </c:pt>
                <c:pt idx="187">
                  <c:v>55244</c:v>
                </c:pt>
                <c:pt idx="188">
                  <c:v>56820</c:v>
                </c:pt>
                <c:pt idx="189">
                  <c:v>48175</c:v>
                </c:pt>
                <c:pt idx="190">
                  <c:v>62473</c:v>
                </c:pt>
                <c:pt idx="191">
                  <c:v>52112</c:v>
                </c:pt>
                <c:pt idx="192">
                  <c:v>35590</c:v>
                </c:pt>
                <c:pt idx="193">
                  <c:v>37786</c:v>
                </c:pt>
                <c:pt idx="194">
                  <c:v>45171</c:v>
                </c:pt>
                <c:pt idx="195">
                  <c:v>49898</c:v>
                </c:pt>
                <c:pt idx="196">
                  <c:v>34071</c:v>
                </c:pt>
                <c:pt idx="197">
                  <c:v>36627</c:v>
                </c:pt>
                <c:pt idx="198">
                  <c:v>28842</c:v>
                </c:pt>
                <c:pt idx="199">
                  <c:v>20077</c:v>
                </c:pt>
                <c:pt idx="200">
                  <c:v>31765</c:v>
                </c:pt>
                <c:pt idx="201">
                  <c:v>74468</c:v>
                </c:pt>
                <c:pt idx="202">
                  <c:v>29177</c:v>
                </c:pt>
                <c:pt idx="203">
                  <c:v>20641</c:v>
                </c:pt>
                <c:pt idx="204">
                  <c:v>28969</c:v>
                </c:pt>
                <c:pt idx="205">
                  <c:v>22389</c:v>
                </c:pt>
                <c:pt idx="206">
                  <c:v>16345</c:v>
                </c:pt>
                <c:pt idx="207">
                  <c:v>17029</c:v>
                </c:pt>
                <c:pt idx="208">
                  <c:v>20974</c:v>
                </c:pt>
                <c:pt idx="209">
                  <c:v>13169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96-453C-B670-C5B9BDA83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724384"/>
        <c:axId val="292726680"/>
      </c:lineChart>
      <c:dateAx>
        <c:axId val="292724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26680"/>
        <c:crosses val="autoZero"/>
        <c:auto val="1"/>
        <c:lblOffset val="100"/>
        <c:baseTimeUnit val="days"/>
      </c:dateAx>
      <c:valAx>
        <c:axId val="29272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2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2AB1-F2A3-4832-8A67-2147BB560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Panorama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33D119-2A77-4D91-81B9-AD1BF8B7C3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54813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FADA6-4479-4125-8453-8921C0666B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01/01/2020 - 07/28/2020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7E90B-1340-4487-8CAF-1240B79A0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019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Video-Starts ab 10 Sek. | Panorama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Video-Starts ab 10 Sek. | Panorama</dc:title>
  <dc:creator>Frederik Peiniger</dc:creator>
  <cp:lastModifiedBy>Frederik Peiniger</cp:lastModifiedBy>
  <cp:revision>1</cp:revision>
  <dcterms:created xsi:type="dcterms:W3CDTF">2020-07-29T01:07:45Z</dcterms:created>
  <dcterms:modified xsi:type="dcterms:W3CDTF">2020-07-29T01:07:49Z</dcterms:modified>
</cp:coreProperties>
</file>