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Sheet1!$A$2:$A$211</c:f>
            </c:multiLvlStrRef>
          </c:cat>
          <c:val>
            <c:numRef>
              <c:f>Sheet1!$B$2:$B$211</c:f>
            </c:numRef>
          </c:val>
          <c:smooth val="0"/>
          <c:extLst>
            <c:ext xmlns:c16="http://schemas.microsoft.com/office/drawing/2014/chart" uri="{C3380CC4-5D6E-409C-BE32-E72D297353CC}">
              <c16:uniqueId val="{00000000-B5B3-4188-89DC-0BC53A6D7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428920"/>
        <c:axId val="294431872"/>
      </c:lineChart>
      <c:catAx>
        <c:axId val="29442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31872"/>
        <c:crosses val="autoZero"/>
        <c:auto val="1"/>
        <c:lblAlgn val="ctr"/>
        <c:lblOffset val="100"/>
        <c:noMultiLvlLbl val="0"/>
      </c:catAx>
      <c:valAx>
        <c:axId val="29443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2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80CEA-661F-4577-8A4B-F39FEB302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Panorama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B588B8-47ED-4167-A580-6D03C48D4A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5078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FBF43-4A70-42AA-8032-02E7C82DF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AB6D3-BD02-4B99-8B46-9A5B908F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365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Aktive Nutzer | Panorama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Aktive Nutzer | Panorama</dc:title>
  <dc:creator>Frederik Peiniger</dc:creator>
  <cp:lastModifiedBy>Frederik Peiniger</cp:lastModifiedBy>
  <cp:revision>1</cp:revision>
  <dcterms:created xsi:type="dcterms:W3CDTF">2020-07-29T01:07:29Z</dcterms:created>
  <dcterms:modified xsi:type="dcterms:W3CDTF">2020-07-29T01:07:34Z</dcterms:modified>
</cp:coreProperties>
</file>