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19B50-6E0E-4A7A-96D1-0B7747834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Anzahl Post, Reaktionen (Kommentare, Shares, Likes) - FB Insights | Panorama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8D9803-BE8F-4E57-A621-5746322A49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5992878"/>
              </p:ext>
            </p:extLst>
          </p:nvPr>
        </p:nvGraphicFramePr>
        <p:xfrm>
          <a:off x="457200" y="1731963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3812676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500677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18649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893138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483108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12458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5672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(eigene Posts)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(eigene Posts)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977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0915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44757-6155-4307-8F51-6DEC1503A4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01/01/2020 - 07/28/2020</a:t>
            </a:r>
          </a:p>
        </p:txBody>
      </p:sp>
    </p:spTree>
    <p:extLst>
      <p:ext uri="{BB962C8B-B14F-4D97-AF65-F5344CB8AC3E}">
        <p14:creationId xmlns:p14="http://schemas.microsoft.com/office/powerpoint/2010/main" val="1594906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Anzahl Post, Reaktionen (Kommentare, Shares, Likes) - FB Insights | Panorama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Anzahl Post, Reaktionen (Kommentare, Shares, Likes) - FB Insights | Panorama</dc:title>
  <dc:creator>Frederik Peiniger</dc:creator>
  <cp:lastModifiedBy>Frederik Peiniger</cp:lastModifiedBy>
  <cp:revision>1</cp:revision>
  <dcterms:created xsi:type="dcterms:W3CDTF">2020-07-29T01:06:12Z</dcterms:created>
  <dcterms:modified xsi:type="dcterms:W3CDTF">2020-07-29T01:06:16Z</dcterms:modified>
</cp:coreProperties>
</file>