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9E3E2-66BC-439C-A56C-367C965D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Panorama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44CE2-57C5-4556-A690-90203ED38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996631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039608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629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5592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7575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635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132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9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54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DEA89-B89A-4B2D-A7DA-B29136109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01/01/2020 - 07/28/2020</a:t>
            </a:r>
          </a:p>
        </p:txBody>
      </p:sp>
    </p:spTree>
    <p:extLst>
      <p:ext uri="{BB962C8B-B14F-4D97-AF65-F5344CB8AC3E}">
        <p14:creationId xmlns:p14="http://schemas.microsoft.com/office/powerpoint/2010/main" val="2306195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Panorama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Panorama</dc:title>
  <dc:creator>Frederik Peiniger</dc:creator>
  <cp:lastModifiedBy>Frederik Peiniger</cp:lastModifiedBy>
  <cp:revision>1</cp:revision>
  <dcterms:created xsi:type="dcterms:W3CDTF">2020-07-29T01:05:53Z</dcterms:created>
  <dcterms:modified xsi:type="dcterms:W3CDTF">2020-07-29T01:05:58Z</dcterms:modified>
</cp:coreProperties>
</file>